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2" r:id="rId4"/>
    <p:sldId id="263" r:id="rId5"/>
    <p:sldId id="260" r:id="rId6"/>
    <p:sldId id="261" r:id="rId7"/>
    <p:sldId id="258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E1048F-F846-4016-8E79-44EEC613314D}" v="40" dt="2020-06-10T22:05:42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8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fanía Otero" userId="df1104451134b60e" providerId="LiveId" clId="{2AE1048F-F846-4016-8E79-44EEC613314D}"/>
    <pc:docChg chg="undo custSel mod addSld delSld modSld">
      <pc:chgData name="Estefanía Otero" userId="df1104451134b60e" providerId="LiveId" clId="{2AE1048F-F846-4016-8E79-44EEC613314D}" dt="2020-06-10T22:05:42.933" v="7443" actId="1076"/>
      <pc:docMkLst>
        <pc:docMk/>
      </pc:docMkLst>
      <pc:sldChg chg="addSp delSp modSp mod setBg setClrOvrMap">
        <pc:chgData name="Estefanía Otero" userId="df1104451134b60e" providerId="LiveId" clId="{2AE1048F-F846-4016-8E79-44EEC613314D}" dt="2020-06-10T22:02:13.187" v="7404" actId="478"/>
        <pc:sldMkLst>
          <pc:docMk/>
          <pc:sldMk cId="3491404003" sldId="256"/>
        </pc:sldMkLst>
        <pc:spChg chg="mod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2" creationId="{ED788E96-9E3F-46F3-8778-329C6B503622}"/>
          </ac:spMkLst>
        </pc:spChg>
        <pc:spChg chg="mod ord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3" creationId="{5E67DACB-22D8-4417-B9AE-A4A0FD8AE0F1}"/>
          </ac:spMkLst>
        </pc:spChg>
        <pc:spChg chg="add del">
          <ac:chgData name="Estefanía Otero" userId="df1104451134b60e" providerId="LiveId" clId="{2AE1048F-F846-4016-8E79-44EEC613314D}" dt="2020-06-09T20:32:25.763" v="6836" actId="26606"/>
          <ac:spMkLst>
            <pc:docMk/>
            <pc:sldMk cId="3491404003" sldId="256"/>
            <ac:spMk id="8" creationId="{5ABA7F3F-D56F-4C06-84AC-03FC83B0642E}"/>
          </ac:spMkLst>
        </pc:spChg>
        <pc:spChg chg="add del">
          <ac:chgData name="Estefanía Otero" userId="df1104451134b60e" providerId="LiveId" clId="{2AE1048F-F846-4016-8E79-44EEC613314D}" dt="2020-06-09T20:32:31.426" v="6840" actId="26606"/>
          <ac:spMkLst>
            <pc:docMk/>
            <pc:sldMk cId="3491404003" sldId="256"/>
            <ac:spMk id="12" creationId="{18B8B265-E68C-4B64-9238-781F0102C57B}"/>
          </ac:spMkLst>
        </pc:spChg>
        <pc:spChg chg="add del">
          <ac:chgData name="Estefanía Otero" userId="df1104451134b60e" providerId="LiveId" clId="{2AE1048F-F846-4016-8E79-44EEC613314D}" dt="2020-06-09T20:32:29.047" v="6838" actId="26606"/>
          <ac:spMkLst>
            <pc:docMk/>
            <pc:sldMk cId="3491404003" sldId="256"/>
            <ac:spMk id="15" creationId="{9ECB0E0D-AC1B-4E83-84EA-237BFA20636D}"/>
          </ac:spMkLst>
        </pc:spChg>
        <pc:spChg chg="add del">
          <ac:chgData name="Estefanía Otero" userId="df1104451134b60e" providerId="LiveId" clId="{2AE1048F-F846-4016-8E79-44EEC613314D}" dt="2020-06-09T20:32:31.426" v="6840" actId="26606"/>
          <ac:spMkLst>
            <pc:docMk/>
            <pc:sldMk cId="3491404003" sldId="256"/>
            <ac:spMk id="18" creationId="{2A97F59D-628C-4053-B41F-489D0045FD5C}"/>
          </ac:spMkLst>
        </pc:spChg>
        <pc:spChg chg="add del">
          <ac:chgData name="Estefanía Otero" userId="df1104451134b60e" providerId="LiveId" clId="{2AE1048F-F846-4016-8E79-44EEC613314D}" dt="2020-06-09T20:32:31.426" v="6840" actId="26606"/>
          <ac:spMkLst>
            <pc:docMk/>
            <pc:sldMk cId="3491404003" sldId="256"/>
            <ac:spMk id="19" creationId="{3362DFFC-4DCC-48EE-B781-94D04B95F1E8}"/>
          </ac:spMkLst>
        </pc:spChg>
        <pc:spChg chg="add del">
          <ac:chgData name="Estefanía Otero" userId="df1104451134b60e" providerId="LiveId" clId="{2AE1048F-F846-4016-8E79-44EEC613314D}" dt="2020-06-09T20:32:38.182" v="6842" actId="26606"/>
          <ac:spMkLst>
            <pc:docMk/>
            <pc:sldMk cId="3491404003" sldId="256"/>
            <ac:spMk id="21" creationId="{2A97F59D-628C-4053-B41F-489D0045FD5C}"/>
          </ac:spMkLst>
        </pc:spChg>
        <pc:spChg chg="add del">
          <ac:chgData name="Estefanía Otero" userId="df1104451134b60e" providerId="LiveId" clId="{2AE1048F-F846-4016-8E79-44EEC613314D}" dt="2020-06-09T20:32:38.182" v="6842" actId="26606"/>
          <ac:spMkLst>
            <pc:docMk/>
            <pc:sldMk cId="3491404003" sldId="256"/>
            <ac:spMk id="22" creationId="{32812C54-7AEF-4ABB-826E-221F51CB0F30}"/>
          </ac:spMkLst>
        </pc:spChg>
        <pc:spChg chg="add del">
          <ac:chgData name="Estefanía Otero" userId="df1104451134b60e" providerId="LiveId" clId="{2AE1048F-F846-4016-8E79-44EEC613314D}" dt="2020-06-09T20:32:38.182" v="6842" actId="26606"/>
          <ac:spMkLst>
            <pc:docMk/>
            <pc:sldMk cId="3491404003" sldId="256"/>
            <ac:spMk id="23" creationId="{891F40E4-8A76-44CF-91EC-907367352626}"/>
          </ac:spMkLst>
        </pc:spChg>
        <pc:spChg chg="add del">
          <ac:chgData name="Estefanía Otero" userId="df1104451134b60e" providerId="LiveId" clId="{2AE1048F-F846-4016-8E79-44EEC613314D}" dt="2020-06-09T20:32:38.182" v="6842" actId="26606"/>
          <ac:spMkLst>
            <pc:docMk/>
            <pc:sldMk cId="3491404003" sldId="256"/>
            <ac:spMk id="24" creationId="{72171013-D973-4187-9CF2-EE098EEF8194}"/>
          </ac:spMkLst>
        </pc:spChg>
        <pc:spChg chg="add del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26" creationId="{9ECB0E0D-AC1B-4E83-84EA-237BFA20636D}"/>
          </ac:spMkLst>
        </pc:spChg>
        <pc:spChg chg="add del">
          <ac:chgData name="Estefanía Otero" userId="df1104451134b60e" providerId="LiveId" clId="{2AE1048F-F846-4016-8E79-44EEC613314D}" dt="2020-06-10T21:48:15.794" v="7263" actId="26606"/>
          <ac:spMkLst>
            <pc:docMk/>
            <pc:sldMk cId="3491404003" sldId="256"/>
            <ac:spMk id="71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17.451" v="7265" actId="26606"/>
          <ac:spMkLst>
            <pc:docMk/>
            <pc:sldMk cId="3491404003" sldId="256"/>
            <ac:spMk id="73" creationId="{B4734F2F-19FC-4D35-9BDE-5CEAD57D9B55}"/>
          </ac:spMkLst>
        </pc:spChg>
        <pc:spChg chg="add del">
          <ac:chgData name="Estefanía Otero" userId="df1104451134b60e" providerId="LiveId" clId="{2AE1048F-F846-4016-8E79-44EEC613314D}" dt="2020-06-10T21:48:17.451" v="7265" actId="26606"/>
          <ac:spMkLst>
            <pc:docMk/>
            <pc:sldMk cId="3491404003" sldId="256"/>
            <ac:spMk id="75" creationId="{D97A8A26-FD96-4968-A34A-727382AC7E46}"/>
          </ac:spMkLst>
        </pc:spChg>
        <pc:spChg chg="add del">
          <ac:chgData name="Estefanía Otero" userId="df1104451134b60e" providerId="LiveId" clId="{2AE1048F-F846-4016-8E79-44EEC613314D}" dt="2020-06-10T21:48:17.451" v="7265" actId="26606"/>
          <ac:spMkLst>
            <pc:docMk/>
            <pc:sldMk cId="3491404003" sldId="256"/>
            <ac:spMk id="1028" creationId="{CB73C468-D875-4A8E-A540-E43BF8232DD4}"/>
          </ac:spMkLst>
        </pc:spChg>
        <pc:spChg chg="add del">
          <ac:chgData name="Estefanía Otero" userId="df1104451134b60e" providerId="LiveId" clId="{2AE1048F-F846-4016-8E79-44EEC613314D}" dt="2020-06-10T21:48:20.959" v="7267" actId="26606"/>
          <ac:spMkLst>
            <pc:docMk/>
            <pc:sldMk cId="3491404003" sldId="256"/>
            <ac:spMk id="1030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22.709" v="7269" actId="26606"/>
          <ac:spMkLst>
            <pc:docMk/>
            <pc:sldMk cId="3491404003" sldId="256"/>
            <ac:spMk id="1032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22.709" v="7269" actId="26606"/>
          <ac:spMkLst>
            <pc:docMk/>
            <pc:sldMk cId="3491404003" sldId="256"/>
            <ac:spMk id="1033" creationId="{9A204626-2220-4678-A939-FD94EA7B5362}"/>
          </ac:spMkLst>
        </pc:spChg>
        <pc:spChg chg="add del">
          <ac:chgData name="Estefanía Otero" userId="df1104451134b60e" providerId="LiveId" clId="{2AE1048F-F846-4016-8E79-44EEC613314D}" dt="2020-06-10T21:48:22.709" v="7269" actId="26606"/>
          <ac:spMkLst>
            <pc:docMk/>
            <pc:sldMk cId="3491404003" sldId="256"/>
            <ac:spMk id="1034" creationId="{EB97D8A6-1C5A-42B6-AE78-F3D0F9BDF024}"/>
          </ac:spMkLst>
        </pc:spChg>
        <pc:spChg chg="add del">
          <ac:chgData name="Estefanía Otero" userId="df1104451134b60e" providerId="LiveId" clId="{2AE1048F-F846-4016-8E79-44EEC613314D}" dt="2020-06-10T21:48:24.808" v="7271" actId="26606"/>
          <ac:spMkLst>
            <pc:docMk/>
            <pc:sldMk cId="3491404003" sldId="256"/>
            <ac:spMk id="1036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24.808" v="7271" actId="26606"/>
          <ac:spMkLst>
            <pc:docMk/>
            <pc:sldMk cId="3491404003" sldId="256"/>
            <ac:spMk id="1037" creationId="{1D868099-6145-4BC0-A5EA-74BEF1776BA9}"/>
          </ac:spMkLst>
        </pc:spChg>
        <pc:spChg chg="add del">
          <ac:chgData name="Estefanía Otero" userId="df1104451134b60e" providerId="LiveId" clId="{2AE1048F-F846-4016-8E79-44EEC613314D}" dt="2020-06-10T21:48:24.808" v="7271" actId="26606"/>
          <ac:spMkLst>
            <pc:docMk/>
            <pc:sldMk cId="3491404003" sldId="256"/>
            <ac:spMk id="1038" creationId="{CC1026F7-DECB-49B4-A565-518BBA445471}"/>
          </ac:spMkLst>
        </pc:spChg>
        <pc:spChg chg="add del">
          <ac:chgData name="Estefanía Otero" userId="df1104451134b60e" providerId="LiveId" clId="{2AE1048F-F846-4016-8E79-44EEC613314D}" dt="2020-06-10T21:48:25.792" v="7273" actId="26606"/>
          <ac:spMkLst>
            <pc:docMk/>
            <pc:sldMk cId="3491404003" sldId="256"/>
            <ac:spMk id="1040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25.792" v="7273" actId="26606"/>
          <ac:spMkLst>
            <pc:docMk/>
            <pc:sldMk cId="3491404003" sldId="256"/>
            <ac:spMk id="1041" creationId="{BEC9E7FA-3295-45ED-8253-D23F9E44E1DA}"/>
          </ac:spMkLst>
        </pc:spChg>
        <pc:spChg chg="add del">
          <ac:chgData name="Estefanía Otero" userId="df1104451134b60e" providerId="LiveId" clId="{2AE1048F-F846-4016-8E79-44EEC613314D}" dt="2020-06-10T21:48:27.324" v="7275" actId="26606"/>
          <ac:spMkLst>
            <pc:docMk/>
            <pc:sldMk cId="3491404003" sldId="256"/>
            <ac:spMk id="1043" creationId="{2793B903-AB42-42A0-AE97-93D366679CA2}"/>
          </ac:spMkLst>
        </pc:spChg>
        <pc:spChg chg="add del">
          <ac:chgData name="Estefanía Otero" userId="df1104451134b60e" providerId="LiveId" clId="{2AE1048F-F846-4016-8E79-44EEC613314D}" dt="2020-06-10T21:48:27.324" v="7275" actId="26606"/>
          <ac:spMkLst>
            <pc:docMk/>
            <pc:sldMk cId="3491404003" sldId="256"/>
            <ac:spMk id="1044" creationId="{BEC9E7FA-3295-45ED-8253-D23F9E44E1DA}"/>
          </ac:spMkLst>
        </pc:spChg>
        <pc:spChg chg="add del">
          <ac:chgData name="Estefanía Otero" userId="df1104451134b60e" providerId="LiveId" clId="{2AE1048F-F846-4016-8E79-44EEC613314D}" dt="2020-06-10T21:48:28.449" v="7277" actId="26606"/>
          <ac:spMkLst>
            <pc:docMk/>
            <pc:sldMk cId="3491404003" sldId="256"/>
            <ac:spMk id="1046" creationId="{1F9A0C1C-8ABC-401B-8FE9-AC9327C4C587}"/>
          </ac:spMkLst>
        </pc:spChg>
        <pc:spChg chg="add del">
          <ac:chgData name="Estefanía Otero" userId="df1104451134b60e" providerId="LiveId" clId="{2AE1048F-F846-4016-8E79-44EEC613314D}" dt="2020-06-10T21:48:28.449" v="7277" actId="26606"/>
          <ac:spMkLst>
            <pc:docMk/>
            <pc:sldMk cId="3491404003" sldId="256"/>
            <ac:spMk id="1047" creationId="{BA5783C3-2F96-40A7-A24F-30CB07AA3928}"/>
          </ac:spMkLst>
        </pc:spChg>
        <pc:spChg chg="add del">
          <ac:chgData name="Estefanía Otero" userId="df1104451134b60e" providerId="LiveId" clId="{2AE1048F-F846-4016-8E79-44EEC613314D}" dt="2020-06-10T21:48:28.449" v="7277" actId="26606"/>
          <ac:spMkLst>
            <pc:docMk/>
            <pc:sldMk cId="3491404003" sldId="256"/>
            <ac:spMk id="1048" creationId="{A9D08DBA-0326-4C4E-ACFB-576F3ABDD2D0}"/>
          </ac:spMkLst>
        </pc:spChg>
        <pc:spChg chg="add del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1050" creationId="{CB73C468-D875-4A8E-A540-E43BF8232DD4}"/>
          </ac:spMkLst>
        </pc:spChg>
        <pc:spChg chg="add del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1051" creationId="{B4734F2F-19FC-4D35-9BDE-5CEAD57D9B55}"/>
          </ac:spMkLst>
        </pc:spChg>
        <pc:spChg chg="add del">
          <ac:chgData name="Estefanía Otero" userId="df1104451134b60e" providerId="LiveId" clId="{2AE1048F-F846-4016-8E79-44EEC613314D}" dt="2020-06-10T21:48:32.038" v="7279" actId="26606"/>
          <ac:spMkLst>
            <pc:docMk/>
            <pc:sldMk cId="3491404003" sldId="256"/>
            <ac:spMk id="1052" creationId="{D97A8A26-FD96-4968-A34A-727382AC7E46}"/>
          </ac:spMkLst>
        </pc:spChg>
        <pc:grpChg chg="add del">
          <ac:chgData name="Estefanía Otero" userId="df1104451134b60e" providerId="LiveId" clId="{2AE1048F-F846-4016-8E79-44EEC613314D}" dt="2020-06-09T20:32:25.763" v="6836" actId="26606"/>
          <ac:grpSpMkLst>
            <pc:docMk/>
            <pc:sldMk cId="3491404003" sldId="256"/>
            <ac:grpSpMk id="10" creationId="{715374B5-D7C8-4AA9-BE65-DB7A0CA9B420}"/>
          </ac:grpSpMkLst>
        </pc:grpChg>
        <pc:grpChg chg="add del">
          <ac:chgData name="Estefanía Otero" userId="df1104451134b60e" providerId="LiveId" clId="{2AE1048F-F846-4016-8E79-44EEC613314D}" dt="2020-06-09T20:32:29.047" v="6838" actId="26606"/>
          <ac:grpSpMkLst>
            <pc:docMk/>
            <pc:sldMk cId="3491404003" sldId="256"/>
            <ac:grpSpMk id="16" creationId="{D6DCB3B1-E1A7-4510-831B-77C8EFF566AC}"/>
          </ac:grpSpMkLst>
        </pc:grpChg>
        <pc:grpChg chg="add del">
          <ac:chgData name="Estefanía Otero" userId="df1104451134b60e" providerId="LiveId" clId="{2AE1048F-F846-4016-8E79-44EEC613314D}" dt="2020-06-10T21:48:32.038" v="7279" actId="26606"/>
          <ac:grpSpMkLst>
            <pc:docMk/>
            <pc:sldMk cId="3491404003" sldId="256"/>
            <ac:grpSpMk id="27" creationId="{D6DCB3B1-E1A7-4510-831B-77C8EFF566AC}"/>
          </ac:grpSpMkLst>
        </pc:grpChg>
        <pc:picChg chg="add del mod">
          <ac:chgData name="Estefanía Otero" userId="df1104451134b60e" providerId="LiveId" clId="{2AE1048F-F846-4016-8E79-44EEC613314D}" dt="2020-06-10T22:02:13.187" v="7404" actId="478"/>
          <ac:picMkLst>
            <pc:docMk/>
            <pc:sldMk cId="3491404003" sldId="256"/>
            <ac:picMk id="1026" creationId="{5B9C55EB-B152-420B-8ACF-9257239DF978}"/>
          </ac:picMkLst>
        </pc:picChg>
        <pc:cxnChg chg="add del">
          <ac:chgData name="Estefanía Otero" userId="df1104451134b60e" providerId="LiveId" clId="{2AE1048F-F846-4016-8E79-44EEC613314D}" dt="2020-06-09T20:32:29.047" v="6838" actId="26606"/>
          <ac:cxnSpMkLst>
            <pc:docMk/>
            <pc:sldMk cId="3491404003" sldId="256"/>
            <ac:cxnSpMk id="14" creationId="{6116DDC6-8F07-46CC-8751-E5C9346B2A08}"/>
          </ac:cxnSpMkLst>
        </pc:cxnChg>
        <pc:cxnChg chg="add del">
          <ac:chgData name="Estefanía Otero" userId="df1104451134b60e" providerId="LiveId" clId="{2AE1048F-F846-4016-8E79-44EEC613314D}" dt="2020-06-10T21:48:32.038" v="7279" actId="26606"/>
          <ac:cxnSpMkLst>
            <pc:docMk/>
            <pc:sldMk cId="3491404003" sldId="256"/>
            <ac:cxnSpMk id="29" creationId="{6116DDC6-8F07-46CC-8751-E5C9346B2A08}"/>
          </ac:cxnSpMkLst>
        </pc:cxnChg>
      </pc:sldChg>
      <pc:sldChg chg="addSp delSp modSp mod setBg">
        <pc:chgData name="Estefanía Otero" userId="df1104451134b60e" providerId="LiveId" clId="{2AE1048F-F846-4016-8E79-44EEC613314D}" dt="2020-06-10T22:04:19.125" v="7439" actId="12"/>
        <pc:sldMkLst>
          <pc:docMk/>
          <pc:sldMk cId="482312789" sldId="257"/>
        </pc:sldMkLst>
        <pc:spChg chg="del mod">
          <ac:chgData name="Estefanía Otero" userId="df1104451134b60e" providerId="LiveId" clId="{2AE1048F-F846-4016-8E79-44EEC613314D}" dt="2020-06-10T21:54:32.832" v="7322" actId="478"/>
          <ac:spMkLst>
            <pc:docMk/>
            <pc:sldMk cId="482312789" sldId="257"/>
            <ac:spMk id="2" creationId="{FAC1946E-597A-4BC4-80D8-6F64DD1A9114}"/>
          </ac:spMkLst>
        </pc:spChg>
        <pc:spChg chg="mod">
          <ac:chgData name="Estefanía Otero" userId="df1104451134b60e" providerId="LiveId" clId="{2AE1048F-F846-4016-8E79-44EEC613314D}" dt="2020-06-10T22:04:19.125" v="7439" actId="12"/>
          <ac:spMkLst>
            <pc:docMk/>
            <pc:sldMk cId="482312789" sldId="257"/>
            <ac:spMk id="3" creationId="{A014E36E-008B-43FE-B73D-41D7904C432D}"/>
          </ac:spMkLst>
        </pc:spChg>
        <pc:spChg chg="add del mod">
          <ac:chgData name="Estefanía Otero" userId="df1104451134b60e" providerId="LiveId" clId="{2AE1048F-F846-4016-8E79-44EEC613314D}" dt="2020-06-10T21:54:34.946" v="7323" actId="478"/>
          <ac:spMkLst>
            <pc:docMk/>
            <pc:sldMk cId="482312789" sldId="257"/>
            <ac:spMk id="5" creationId="{C91C25B1-C6DB-4E40-AE07-E391F6789960}"/>
          </ac:spMkLst>
        </pc:spChg>
        <pc:spChg chg="add">
          <ac:chgData name="Estefanía Otero" userId="df1104451134b60e" providerId="LiveId" clId="{2AE1048F-F846-4016-8E79-44EEC613314D}" dt="2020-06-10T21:53:50.212" v="7294" actId="26606"/>
          <ac:spMkLst>
            <pc:docMk/>
            <pc:sldMk cId="482312789" sldId="257"/>
            <ac:spMk id="71" creationId="{9A204626-2220-4678-A939-FD94EA7B5362}"/>
          </ac:spMkLst>
        </pc:spChg>
        <pc:spChg chg="add">
          <ac:chgData name="Estefanía Otero" userId="df1104451134b60e" providerId="LiveId" clId="{2AE1048F-F846-4016-8E79-44EEC613314D}" dt="2020-06-10T21:53:50.212" v="7294" actId="26606"/>
          <ac:spMkLst>
            <pc:docMk/>
            <pc:sldMk cId="482312789" sldId="257"/>
            <ac:spMk id="73" creationId="{EB97D8A6-1C5A-42B6-AE78-F3D0F9BDF024}"/>
          </ac:spMkLst>
        </pc:spChg>
        <pc:picChg chg="add mod">
          <ac:chgData name="Estefanía Otero" userId="df1104451134b60e" providerId="LiveId" clId="{2AE1048F-F846-4016-8E79-44EEC613314D}" dt="2020-06-10T21:53:58.154" v="7295" actId="732"/>
          <ac:picMkLst>
            <pc:docMk/>
            <pc:sldMk cId="482312789" sldId="257"/>
            <ac:picMk id="3074" creationId="{73B8B30A-3929-4BDB-9093-6A2C8626C76B}"/>
          </ac:picMkLst>
        </pc:picChg>
      </pc:sldChg>
      <pc:sldChg chg="modSp mod">
        <pc:chgData name="Estefanía Otero" userId="df1104451134b60e" providerId="LiveId" clId="{2AE1048F-F846-4016-8E79-44EEC613314D}" dt="2020-06-10T21:45:49.254" v="7156" actId="20577"/>
        <pc:sldMkLst>
          <pc:docMk/>
          <pc:sldMk cId="273395937" sldId="258"/>
        </pc:sldMkLst>
        <pc:spChg chg="mod">
          <ac:chgData name="Estefanía Otero" userId="df1104451134b60e" providerId="LiveId" clId="{2AE1048F-F846-4016-8E79-44EEC613314D}" dt="2020-06-09T20:21:19.053" v="5909" actId="1076"/>
          <ac:spMkLst>
            <pc:docMk/>
            <pc:sldMk cId="273395937" sldId="258"/>
            <ac:spMk id="2" creationId="{3CBC908C-CCEB-476B-BED5-010FFD7E0079}"/>
          </ac:spMkLst>
        </pc:spChg>
        <pc:spChg chg="mod">
          <ac:chgData name="Estefanía Otero" userId="df1104451134b60e" providerId="LiveId" clId="{2AE1048F-F846-4016-8E79-44EEC613314D}" dt="2020-06-10T21:45:49.254" v="7156" actId="20577"/>
          <ac:spMkLst>
            <pc:docMk/>
            <pc:sldMk cId="273395937" sldId="258"/>
            <ac:spMk id="3" creationId="{B8FEA715-9765-4FCA-888C-C8414C243EF5}"/>
          </ac:spMkLst>
        </pc:spChg>
      </pc:sldChg>
      <pc:sldChg chg="addSp delSp modSp mod">
        <pc:chgData name="Estefanía Otero" userId="df1104451134b60e" providerId="LiveId" clId="{2AE1048F-F846-4016-8E79-44EEC613314D}" dt="2020-06-10T22:04:35.512" v="7442" actId="1076"/>
        <pc:sldMkLst>
          <pc:docMk/>
          <pc:sldMk cId="2655688" sldId="259"/>
        </pc:sldMkLst>
        <pc:spChg chg="del">
          <ac:chgData name="Estefanía Otero" userId="df1104451134b60e" providerId="LiveId" clId="{2AE1048F-F846-4016-8E79-44EEC613314D}" dt="2020-06-09T19:35:34.693" v="911" actId="478"/>
          <ac:spMkLst>
            <pc:docMk/>
            <pc:sldMk cId="2655688" sldId="259"/>
            <ac:spMk id="2" creationId="{2915178E-50D9-4E8D-9263-DF6A7E213539}"/>
          </ac:spMkLst>
        </pc:spChg>
        <pc:spChg chg="mod">
          <ac:chgData name="Estefanía Otero" userId="df1104451134b60e" providerId="LiveId" clId="{2AE1048F-F846-4016-8E79-44EEC613314D}" dt="2020-06-10T22:04:35.512" v="7442" actId="1076"/>
          <ac:spMkLst>
            <pc:docMk/>
            <pc:sldMk cId="2655688" sldId="259"/>
            <ac:spMk id="3" creationId="{8825583C-F3DB-4AF8-AA5F-0DFFFC6BA661}"/>
          </ac:spMkLst>
        </pc:spChg>
        <pc:spChg chg="add del mod">
          <ac:chgData name="Estefanía Otero" userId="df1104451134b60e" providerId="LiveId" clId="{2AE1048F-F846-4016-8E79-44EEC613314D}" dt="2020-06-09T19:35:36.489" v="912" actId="478"/>
          <ac:spMkLst>
            <pc:docMk/>
            <pc:sldMk cId="2655688" sldId="259"/>
            <ac:spMk id="5" creationId="{95B451F4-017B-4DCB-ACA1-53F69112E06A}"/>
          </ac:spMkLst>
        </pc:spChg>
      </pc:sldChg>
      <pc:sldChg chg="addSp delSp modSp mod setBg">
        <pc:chgData name="Estefanía Otero" userId="df1104451134b60e" providerId="LiveId" clId="{2AE1048F-F846-4016-8E79-44EEC613314D}" dt="2020-06-10T22:02:01.961" v="7402" actId="1076"/>
        <pc:sldMkLst>
          <pc:docMk/>
          <pc:sldMk cId="1949301663" sldId="260"/>
        </pc:sldMkLst>
        <pc:spChg chg="mod">
          <ac:chgData name="Estefanía Otero" userId="df1104451134b60e" providerId="LiveId" clId="{2AE1048F-F846-4016-8E79-44EEC613314D}" dt="2020-06-10T22:01:41.004" v="7393" actId="404"/>
          <ac:spMkLst>
            <pc:docMk/>
            <pc:sldMk cId="1949301663" sldId="260"/>
            <ac:spMk id="2" creationId="{3530F0DE-11E4-48DD-86F8-AC6B8FA1DEE5}"/>
          </ac:spMkLst>
        </pc:spChg>
        <pc:spChg chg="mod ord">
          <ac:chgData name="Estefanía Otero" userId="df1104451134b60e" providerId="LiveId" clId="{2AE1048F-F846-4016-8E79-44EEC613314D}" dt="2020-06-10T22:02:01.961" v="7402" actId="1076"/>
          <ac:spMkLst>
            <pc:docMk/>
            <pc:sldMk cId="1949301663" sldId="260"/>
            <ac:spMk id="3" creationId="{8BB226ED-7201-4561-8E58-D3E820A27DB2}"/>
          </ac:spMkLst>
        </pc:spChg>
        <pc:spChg chg="add del">
          <ac:chgData name="Estefanía Otero" userId="df1104451134b60e" providerId="LiveId" clId="{2AE1048F-F846-4016-8E79-44EEC613314D}" dt="2020-06-10T22:01:20.421" v="7374" actId="26606"/>
          <ac:spMkLst>
            <pc:docMk/>
            <pc:sldMk cId="1949301663" sldId="260"/>
            <ac:spMk id="71" creationId="{9A204626-2220-4678-A939-FD94EA7B5362}"/>
          </ac:spMkLst>
        </pc:spChg>
        <pc:spChg chg="add del">
          <ac:chgData name="Estefanía Otero" userId="df1104451134b60e" providerId="LiveId" clId="{2AE1048F-F846-4016-8E79-44EEC613314D}" dt="2020-06-10T22:01:20.421" v="7374" actId="26606"/>
          <ac:spMkLst>
            <pc:docMk/>
            <pc:sldMk cId="1949301663" sldId="260"/>
            <ac:spMk id="73" creationId="{EB97D8A6-1C5A-42B6-AE78-F3D0F9BDF024}"/>
          </ac:spMkLst>
        </pc:spChg>
        <pc:spChg chg="add del">
          <ac:chgData name="Estefanía Otero" userId="df1104451134b60e" providerId="LiveId" clId="{2AE1048F-F846-4016-8E79-44EEC613314D}" dt="2020-06-10T22:01:21.703" v="7376" actId="26606"/>
          <ac:spMkLst>
            <pc:docMk/>
            <pc:sldMk cId="1949301663" sldId="260"/>
            <ac:spMk id="5124" creationId="{B9F89C22-0475-4427-B7C8-0269AD40E3EC}"/>
          </ac:spMkLst>
        </pc:spChg>
        <pc:spChg chg="add del">
          <ac:chgData name="Estefanía Otero" userId="df1104451134b60e" providerId="LiveId" clId="{2AE1048F-F846-4016-8E79-44EEC613314D}" dt="2020-06-10T22:01:25.248" v="7378" actId="26606"/>
          <ac:spMkLst>
            <pc:docMk/>
            <pc:sldMk cId="1949301663" sldId="260"/>
            <ac:spMk id="5126" creationId="{A67E2D8A-19BE-48A0-889C-CCAC02348C99}"/>
          </ac:spMkLst>
        </pc:spChg>
        <pc:spChg chg="add del">
          <ac:chgData name="Estefanía Otero" userId="df1104451134b60e" providerId="LiveId" clId="{2AE1048F-F846-4016-8E79-44EEC613314D}" dt="2020-06-10T22:01:26.048" v="7380" actId="26606"/>
          <ac:spMkLst>
            <pc:docMk/>
            <pc:sldMk cId="1949301663" sldId="260"/>
            <ac:spMk id="5128" creationId="{BEC9E7FA-3295-45ED-8253-D23F9E44E1DA}"/>
          </ac:spMkLst>
        </pc:spChg>
        <pc:spChg chg="add">
          <ac:chgData name="Estefanía Otero" userId="df1104451134b60e" providerId="LiveId" clId="{2AE1048F-F846-4016-8E79-44EEC613314D}" dt="2020-06-10T22:01:26.079" v="7381" actId="26606"/>
          <ac:spMkLst>
            <pc:docMk/>
            <pc:sldMk cId="1949301663" sldId="260"/>
            <ac:spMk id="5130" creationId="{A93D97C6-63EF-4CA6-B01D-25E2772DC9EF}"/>
          </ac:spMkLst>
        </pc:spChg>
        <pc:spChg chg="add">
          <ac:chgData name="Estefanía Otero" userId="df1104451134b60e" providerId="LiveId" clId="{2AE1048F-F846-4016-8E79-44EEC613314D}" dt="2020-06-10T22:01:26.079" v="7381" actId="26606"/>
          <ac:spMkLst>
            <pc:docMk/>
            <pc:sldMk cId="1949301663" sldId="260"/>
            <ac:spMk id="5131" creationId="{5DA4A40B-EDCE-42FC-B189-AEFB4F82E818}"/>
          </ac:spMkLst>
        </pc:spChg>
        <pc:picChg chg="add mod">
          <ac:chgData name="Estefanía Otero" userId="df1104451134b60e" providerId="LiveId" clId="{2AE1048F-F846-4016-8E79-44EEC613314D}" dt="2020-06-10T22:01:26.079" v="7381" actId="26606"/>
          <ac:picMkLst>
            <pc:docMk/>
            <pc:sldMk cId="1949301663" sldId="260"/>
            <ac:picMk id="5122" creationId="{07E2D5D6-1A64-468C-93C3-48E4479AD37C}"/>
          </ac:picMkLst>
        </pc:picChg>
      </pc:sldChg>
      <pc:sldChg chg="addSp delSp modSp mod setBg setClrOvrMap">
        <pc:chgData name="Estefanía Otero" userId="df1104451134b60e" providerId="LiveId" clId="{2AE1048F-F846-4016-8E79-44EEC613314D}" dt="2020-06-10T22:00:14.208" v="7371" actId="1076"/>
        <pc:sldMkLst>
          <pc:docMk/>
          <pc:sldMk cId="3469673875" sldId="261"/>
        </pc:sldMkLst>
        <pc:spChg chg="mod">
          <ac:chgData name="Estefanía Otero" userId="df1104451134b60e" providerId="LiveId" clId="{2AE1048F-F846-4016-8E79-44EEC613314D}" dt="2020-06-10T22:00:14.208" v="7371" actId="1076"/>
          <ac:spMkLst>
            <pc:docMk/>
            <pc:sldMk cId="3469673875" sldId="261"/>
            <ac:spMk id="2" creationId="{779E576F-4A01-44DE-B092-537A700B9C55}"/>
          </ac:spMkLst>
        </pc:spChg>
        <pc:spChg chg="mod ord">
          <ac:chgData name="Estefanía Otero" userId="df1104451134b60e" providerId="LiveId" clId="{2AE1048F-F846-4016-8E79-44EEC613314D}" dt="2020-06-10T22:00:05.188" v="7369" actId="1076"/>
          <ac:spMkLst>
            <pc:docMk/>
            <pc:sldMk cId="3469673875" sldId="261"/>
            <ac:spMk id="3" creationId="{C38FCE10-7F59-414B-88F8-48D5CC3B258C}"/>
          </ac:spMkLst>
        </pc:spChg>
        <pc:spChg chg="add del">
          <ac:chgData name="Estefanía Otero" userId="df1104451134b60e" providerId="LiveId" clId="{2AE1048F-F846-4016-8E79-44EEC613314D}" dt="2020-06-10T21:59:20.605" v="7342" actId="26606"/>
          <ac:spMkLst>
            <pc:docMk/>
            <pc:sldMk cId="3469673875" sldId="261"/>
            <ac:spMk id="71" creationId="{B9F89C22-0475-4427-B7C8-0269AD40E3EC}"/>
          </ac:spMkLst>
        </pc:spChg>
        <pc:spChg chg="add del">
          <ac:chgData name="Estefanía Otero" userId="df1104451134b60e" providerId="LiveId" clId="{2AE1048F-F846-4016-8E79-44EEC613314D}" dt="2020-06-10T21:59:29.366" v="7350" actId="26606"/>
          <ac:spMkLst>
            <pc:docMk/>
            <pc:sldMk cId="3469673875" sldId="261"/>
            <ac:spMk id="4100" creationId="{BEC9E7FA-3295-45ED-8253-D23F9E44E1DA}"/>
          </ac:spMkLst>
        </pc:spChg>
        <pc:spChg chg="add del">
          <ac:chgData name="Estefanía Otero" userId="df1104451134b60e" providerId="LiveId" clId="{2AE1048F-F846-4016-8E79-44EEC613314D}" dt="2020-06-10T21:59:32.894" v="7352" actId="26606"/>
          <ac:spMkLst>
            <pc:docMk/>
            <pc:sldMk cId="3469673875" sldId="261"/>
            <ac:spMk id="4102" creationId="{BEC9E7FA-3295-45ED-8253-D23F9E44E1DA}"/>
          </ac:spMkLst>
        </pc:spChg>
        <pc:spChg chg="add del">
          <ac:chgData name="Estefanía Otero" userId="df1104451134b60e" providerId="LiveId" clId="{2AE1048F-F846-4016-8E79-44EEC613314D}" dt="2020-06-10T21:59:34.682" v="7354" actId="26606"/>
          <ac:spMkLst>
            <pc:docMk/>
            <pc:sldMk cId="3469673875" sldId="261"/>
            <ac:spMk id="4104" creationId="{A67E2D8A-19BE-48A0-889C-CCAC02348C99}"/>
          </ac:spMkLst>
        </pc:spChg>
        <pc:spChg chg="add del">
          <ac:chgData name="Estefanía Otero" userId="df1104451134b60e" providerId="LiveId" clId="{2AE1048F-F846-4016-8E79-44EEC613314D}" dt="2020-06-10T21:59:36.454" v="7356" actId="26606"/>
          <ac:spMkLst>
            <pc:docMk/>
            <pc:sldMk cId="3469673875" sldId="261"/>
            <ac:spMk id="4106" creationId="{597649B1-EA54-4416-AAFC-FF408060C306}"/>
          </ac:spMkLst>
        </pc:spChg>
        <pc:spChg chg="add">
          <ac:chgData name="Estefanía Otero" userId="df1104451134b60e" providerId="LiveId" clId="{2AE1048F-F846-4016-8E79-44EEC613314D}" dt="2020-06-10T21:59:36.485" v="7357" actId="26606"/>
          <ac:spMkLst>
            <pc:docMk/>
            <pc:sldMk cId="3469673875" sldId="261"/>
            <ac:spMk id="4108" creationId="{A67E2D8A-19BE-48A0-889C-CCAC02348C99}"/>
          </ac:spMkLst>
        </pc:spChg>
        <pc:picChg chg="add mod">
          <ac:chgData name="Estefanía Otero" userId="df1104451134b60e" providerId="LiveId" clId="{2AE1048F-F846-4016-8E79-44EEC613314D}" dt="2020-06-10T22:00:02.138" v="7368" actId="1076"/>
          <ac:picMkLst>
            <pc:docMk/>
            <pc:sldMk cId="3469673875" sldId="261"/>
            <ac:picMk id="4098" creationId="{C45C5150-7D9F-4771-A788-3ACD2C3773F2}"/>
          </ac:picMkLst>
        </pc:picChg>
      </pc:sldChg>
      <pc:sldChg chg="addSp delSp modSp new mod setBg">
        <pc:chgData name="Estefanía Otero" userId="df1104451134b60e" providerId="LiveId" clId="{2AE1048F-F846-4016-8E79-44EEC613314D}" dt="2020-06-10T22:03:49.211" v="7433" actId="1076"/>
        <pc:sldMkLst>
          <pc:docMk/>
          <pc:sldMk cId="2312625210" sldId="262"/>
        </pc:sldMkLst>
        <pc:spChg chg="mod">
          <ac:chgData name="Estefanía Otero" userId="df1104451134b60e" providerId="LiveId" clId="{2AE1048F-F846-4016-8E79-44EEC613314D}" dt="2020-06-10T22:03:17.724" v="7414" actId="26606"/>
          <ac:spMkLst>
            <pc:docMk/>
            <pc:sldMk cId="2312625210" sldId="262"/>
            <ac:spMk id="2" creationId="{B8611A7E-B876-49D4-81F0-9BC4C20B9C84}"/>
          </ac:spMkLst>
        </pc:spChg>
        <pc:spChg chg="mod ord">
          <ac:chgData name="Estefanía Otero" userId="df1104451134b60e" providerId="LiveId" clId="{2AE1048F-F846-4016-8E79-44EEC613314D}" dt="2020-06-10T22:03:49.211" v="7433" actId="1076"/>
          <ac:spMkLst>
            <pc:docMk/>
            <pc:sldMk cId="2312625210" sldId="262"/>
            <ac:spMk id="3" creationId="{D6D32499-44AC-4A76-AF1E-588EE08B8F72}"/>
          </ac:spMkLst>
        </pc:spChg>
        <pc:spChg chg="add del">
          <ac:chgData name="Estefanía Otero" userId="df1104451134b60e" providerId="LiveId" clId="{2AE1048F-F846-4016-8E79-44EEC613314D}" dt="2020-06-10T22:03:12.347" v="7407" actId="26606"/>
          <ac:spMkLst>
            <pc:docMk/>
            <pc:sldMk cId="2312625210" sldId="262"/>
            <ac:spMk id="71" creationId="{9A204626-2220-4678-A939-FD94EA7B5362}"/>
          </ac:spMkLst>
        </pc:spChg>
        <pc:spChg chg="add del">
          <ac:chgData name="Estefanía Otero" userId="df1104451134b60e" providerId="LiveId" clId="{2AE1048F-F846-4016-8E79-44EEC613314D}" dt="2020-06-10T22:03:12.347" v="7407" actId="26606"/>
          <ac:spMkLst>
            <pc:docMk/>
            <pc:sldMk cId="2312625210" sldId="262"/>
            <ac:spMk id="73" creationId="{EB97D8A6-1C5A-42B6-AE78-F3D0F9BDF024}"/>
          </ac:spMkLst>
        </pc:spChg>
        <pc:spChg chg="add del">
          <ac:chgData name="Estefanía Otero" userId="df1104451134b60e" providerId="LiveId" clId="{2AE1048F-F846-4016-8E79-44EEC613314D}" dt="2020-06-10T22:03:12.956" v="7409" actId="26606"/>
          <ac:spMkLst>
            <pc:docMk/>
            <pc:sldMk cId="2312625210" sldId="262"/>
            <ac:spMk id="6148" creationId="{A93D97C6-63EF-4CA6-B01D-25E2772DC9EF}"/>
          </ac:spMkLst>
        </pc:spChg>
        <pc:spChg chg="add del">
          <ac:chgData name="Estefanía Otero" userId="df1104451134b60e" providerId="LiveId" clId="{2AE1048F-F846-4016-8E79-44EEC613314D}" dt="2020-06-10T22:03:12.956" v="7409" actId="26606"/>
          <ac:spMkLst>
            <pc:docMk/>
            <pc:sldMk cId="2312625210" sldId="262"/>
            <ac:spMk id="6149" creationId="{5DA4A40B-EDCE-42FC-B189-AEFB4F82E818}"/>
          </ac:spMkLst>
        </pc:spChg>
        <pc:spChg chg="add">
          <ac:chgData name="Estefanía Otero" userId="df1104451134b60e" providerId="LiveId" clId="{2AE1048F-F846-4016-8E79-44EEC613314D}" dt="2020-06-10T22:03:17.724" v="7414" actId="26606"/>
          <ac:spMkLst>
            <pc:docMk/>
            <pc:sldMk cId="2312625210" sldId="262"/>
            <ac:spMk id="6150" creationId="{6B205BC3-0B06-4EA6-9066-1A0BEC22C804}"/>
          </ac:spMkLst>
        </pc:spChg>
        <pc:spChg chg="add del">
          <ac:chgData name="Estefanía Otero" userId="df1104451134b60e" providerId="LiveId" clId="{2AE1048F-F846-4016-8E79-44EEC613314D}" dt="2020-06-10T22:03:15.816" v="7411" actId="26606"/>
          <ac:spMkLst>
            <pc:docMk/>
            <pc:sldMk cId="2312625210" sldId="262"/>
            <ac:spMk id="6151" creationId="{B9F89C22-0475-4427-B7C8-0269AD40E3EC}"/>
          </ac:spMkLst>
        </pc:spChg>
        <pc:picChg chg="add mod">
          <ac:chgData name="Estefanía Otero" userId="df1104451134b60e" providerId="LiveId" clId="{2AE1048F-F846-4016-8E79-44EEC613314D}" dt="2020-06-10T22:03:17.724" v="7414" actId="26606"/>
          <ac:picMkLst>
            <pc:docMk/>
            <pc:sldMk cId="2312625210" sldId="262"/>
            <ac:picMk id="6146" creationId="{B6600C83-0232-4239-AC54-9DB674B50D95}"/>
          </ac:picMkLst>
        </pc:picChg>
      </pc:sldChg>
      <pc:sldChg chg="addSp modSp new mod setBg">
        <pc:chgData name="Estefanía Otero" userId="df1104451134b60e" providerId="LiveId" clId="{2AE1048F-F846-4016-8E79-44EEC613314D}" dt="2020-06-10T22:05:42.933" v="7443" actId="1076"/>
        <pc:sldMkLst>
          <pc:docMk/>
          <pc:sldMk cId="1817266870" sldId="263"/>
        </pc:sldMkLst>
        <pc:spChg chg="mod">
          <ac:chgData name="Estefanía Otero" userId="df1104451134b60e" providerId="LiveId" clId="{2AE1048F-F846-4016-8E79-44EEC613314D}" dt="2020-06-10T21:50:20.335" v="7288" actId="404"/>
          <ac:spMkLst>
            <pc:docMk/>
            <pc:sldMk cId="1817266870" sldId="263"/>
            <ac:spMk id="2" creationId="{F7FF3019-F199-400A-B8BD-9C63603047F4}"/>
          </ac:spMkLst>
        </pc:spChg>
        <pc:spChg chg="mod">
          <ac:chgData name="Estefanía Otero" userId="df1104451134b60e" providerId="LiveId" clId="{2AE1048F-F846-4016-8E79-44EEC613314D}" dt="2020-06-10T21:50:25.062" v="7292" actId="403"/>
          <ac:spMkLst>
            <pc:docMk/>
            <pc:sldMk cId="1817266870" sldId="263"/>
            <ac:spMk id="3" creationId="{E9E3111F-2492-4722-9640-4825B1DB574B}"/>
          </ac:spMkLst>
        </pc:spChg>
        <pc:spChg chg="add">
          <ac:chgData name="Estefanía Otero" userId="df1104451134b60e" providerId="LiveId" clId="{2AE1048F-F846-4016-8E79-44EEC613314D}" dt="2020-06-10T21:50:10.151" v="7285" actId="26606"/>
          <ac:spMkLst>
            <pc:docMk/>
            <pc:sldMk cId="1817266870" sldId="263"/>
            <ac:spMk id="71" creationId="{B9F89C22-0475-4427-B7C8-0269AD40E3EC}"/>
          </ac:spMkLst>
        </pc:spChg>
        <pc:picChg chg="add mod">
          <ac:chgData name="Estefanía Otero" userId="df1104451134b60e" providerId="LiveId" clId="{2AE1048F-F846-4016-8E79-44EEC613314D}" dt="2020-06-10T22:05:42.933" v="7443" actId="1076"/>
          <ac:picMkLst>
            <pc:docMk/>
            <pc:sldMk cId="1817266870" sldId="263"/>
            <ac:picMk id="2050" creationId="{E8440ACF-F46A-4634-9414-47193BF8E67D}"/>
          </ac:picMkLst>
        </pc:picChg>
      </pc:sldChg>
      <pc:sldChg chg="addSp delSp modSp new mod">
        <pc:chgData name="Estefanía Otero" userId="df1104451134b60e" providerId="LiveId" clId="{2AE1048F-F846-4016-8E79-44EEC613314D}" dt="2020-06-10T22:04:03.578" v="7435" actId="27636"/>
        <pc:sldMkLst>
          <pc:docMk/>
          <pc:sldMk cId="2563717832" sldId="264"/>
        </pc:sldMkLst>
        <pc:spChg chg="del">
          <ac:chgData name="Estefanía Otero" userId="df1104451134b60e" providerId="LiveId" clId="{2AE1048F-F846-4016-8E79-44EEC613314D}" dt="2020-06-09T20:30:28.126" v="6783" actId="478"/>
          <ac:spMkLst>
            <pc:docMk/>
            <pc:sldMk cId="2563717832" sldId="264"/>
            <ac:spMk id="2" creationId="{F4D7D426-A767-42E6-B010-BB0C69160CD4}"/>
          </ac:spMkLst>
        </pc:spChg>
        <pc:spChg chg="mod">
          <ac:chgData name="Estefanía Otero" userId="df1104451134b60e" providerId="LiveId" clId="{2AE1048F-F846-4016-8E79-44EEC613314D}" dt="2020-06-10T22:04:03.578" v="7435" actId="27636"/>
          <ac:spMkLst>
            <pc:docMk/>
            <pc:sldMk cId="2563717832" sldId="264"/>
            <ac:spMk id="3" creationId="{54D878C4-F602-4DDD-81BD-89D6AB3994F7}"/>
          </ac:spMkLst>
        </pc:spChg>
        <pc:picChg chg="add mod">
          <ac:chgData name="Estefanía Otero" userId="df1104451134b60e" providerId="LiveId" clId="{2AE1048F-F846-4016-8E79-44EEC613314D}" dt="2020-06-10T21:56:22.460" v="7335" actId="1076"/>
          <ac:picMkLst>
            <pc:docMk/>
            <pc:sldMk cId="2563717832" sldId="264"/>
            <ac:picMk id="4" creationId="{7D3F472C-9A1D-4027-B5A0-29C6B5CE73B0}"/>
          </ac:picMkLst>
        </pc:picChg>
      </pc:sldChg>
      <pc:sldChg chg="new del">
        <pc:chgData name="Estefanía Otero" userId="df1104451134b60e" providerId="LiveId" clId="{2AE1048F-F846-4016-8E79-44EEC613314D}" dt="2020-06-10T21:46:28.867" v="7158" actId="2696"/>
        <pc:sldMkLst>
          <pc:docMk/>
          <pc:sldMk cId="2463534290" sldId="265"/>
        </pc:sldMkLst>
      </pc:sldChg>
      <pc:sldChg chg="new del">
        <pc:chgData name="Estefanía Otero" userId="df1104451134b60e" providerId="LiveId" clId="{2AE1048F-F846-4016-8E79-44EEC613314D}" dt="2020-06-09T20:35:38.578" v="6885" actId="2696"/>
        <pc:sldMkLst>
          <pc:docMk/>
          <pc:sldMk cId="4288138018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91617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202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3472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600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01996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041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9528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171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91440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173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30705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0023ECCB-FC1A-48FD-A4A9-10AC4D05662D}" type="datetimeFigureOut">
              <a:rPr lang="es-AR" smtClean="0"/>
              <a:t>5/4/2021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0414204-DE78-46A6-A7B5-16210FEFD664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483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sP6UuIPs4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7">
            <a:extLst>
              <a:ext uri="{FF2B5EF4-FFF2-40B4-BE49-F238E27FC236}">
                <a16:creationId xmlns:a16="http://schemas.microsoft.com/office/drawing/2014/main" xmlns="" id="{9ECB0E0D-AC1B-4E83-84EA-237BFA2063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9">
            <a:extLst>
              <a:ext uri="{FF2B5EF4-FFF2-40B4-BE49-F238E27FC236}">
                <a16:creationId xmlns:a16="http://schemas.microsoft.com/office/drawing/2014/main" xmlns="" id="{D6DCB3B1-E1A7-4510-831B-77C8EFF566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10132A3B-10CF-4EEB-BA1F-A63D2ED61D7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xmlns="" id="{014E52ED-3C51-46E6-BE4B-14FFAB2C3DB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D788E96-9E3F-46F3-8778-329C6B5036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521" y="1480930"/>
            <a:ext cx="5751537" cy="3848521"/>
          </a:xfrm>
        </p:spPr>
        <p:txBody>
          <a:bodyPr anchor="ctr">
            <a:normAutofit/>
          </a:bodyPr>
          <a:lstStyle/>
          <a:p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Escuela Superior de Comercio </a:t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“Carlos Pellegrini”</a:t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latin typeface="Arial" panose="020B0604020202020204" pitchFamily="34" charset="0"/>
                <a:cs typeface="Arial" panose="020B0604020202020204" pitchFamily="34" charset="0"/>
              </a:rPr>
              <a:t>Acción Solidaria </a:t>
            </a:r>
            <a:endParaRPr lang="es-A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E67DACB-22D8-4417-B9AE-A4A0FD8AE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9870" y="1480929"/>
            <a:ext cx="2593610" cy="3848522"/>
          </a:xfrm>
        </p:spPr>
        <p:txBody>
          <a:bodyPr anchor="ctr">
            <a:normAutofit lnSpcReduction="10000"/>
          </a:bodyPr>
          <a:lstStyle/>
          <a:p>
            <a:pPr algn="l">
              <a:spcAft>
                <a:spcPts val="600"/>
              </a:spcAft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Estado, derechos y políticas públicas</a:t>
            </a:r>
          </a:p>
          <a:p>
            <a:pPr algn="l">
              <a:spcAft>
                <a:spcPts val="600"/>
              </a:spcAft>
            </a:pP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600"/>
              </a:spcAft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600"/>
              </a:spcAft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Aft>
                <a:spcPts val="600"/>
              </a:spcAft>
            </a:pP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2do. Año      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2021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13">
            <a:extLst>
              <a:ext uri="{FF2B5EF4-FFF2-40B4-BE49-F238E27FC236}">
                <a16:creationId xmlns:a16="http://schemas.microsoft.com/office/drawing/2014/main" xmlns="" id="{6116DDC6-8F07-46CC-8751-E5C9346B2A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674964" y="2388358"/>
            <a:ext cx="0" cy="1856096"/>
          </a:xfrm>
          <a:prstGeom prst="line">
            <a:avLst/>
          </a:prstGeom>
          <a:ln w="25400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40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825583C-F3DB-4AF8-AA5F-0DFFFC6BA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10" y="700088"/>
            <a:ext cx="11039475" cy="61579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¡Hola! Esperamos que estén muy bien. </a:t>
            </a:r>
          </a:p>
          <a:p>
            <a:pPr marL="0" indent="0" algn="ctr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En esta oportunidad queremos compartir y reflexionar con ustedes acerca del contexto que estamos atravesando y referirnos a algunas cuestiones puntuales: qué es el Estado, qué son los derechos, qué son las políticas públicas y de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qué múltiples formas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los derechos son vulnerados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Para ello veremos algunos conceptos, leeremos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textos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miraremos algunos videos que nos ayudarán a comprender mejor estas cuestiones. </a:t>
            </a:r>
          </a:p>
          <a:p>
            <a:pPr marL="0" indent="0" algn="ctr">
              <a:buNone/>
            </a:pP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Cada uno/a de sus profesores/as les contará qué actividades realizarán con estos materiales. 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¡Buena lectura!</a:t>
            </a:r>
          </a:p>
        </p:txBody>
      </p:sp>
    </p:spTree>
    <p:extLst>
      <p:ext uri="{BB962C8B-B14F-4D97-AF65-F5344CB8AC3E}">
        <p14:creationId xmlns:p14="http://schemas.microsoft.com/office/powerpoint/2010/main" val="2655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8611A7E-B876-49D4-81F0-9BC4C20B9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181" y="685800"/>
            <a:ext cx="6562905" cy="1485900"/>
          </a:xfrm>
        </p:spPr>
        <p:txBody>
          <a:bodyPr>
            <a:normAutofit/>
          </a:bodyPr>
          <a:lstStyle/>
          <a:p>
            <a:r>
              <a:rPr lang="es-ES" b="1">
                <a:latin typeface="Arial" panose="020B0604020202020204" pitchFamily="34" charset="0"/>
                <a:cs typeface="Arial" panose="020B0604020202020204" pitchFamily="34" charset="0"/>
              </a:rPr>
              <a:t>¿Qué es el Estado?</a:t>
            </a:r>
            <a:endParaRPr lang="es-A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50" name="Rectangle 70">
            <a:extLst>
              <a:ext uri="{FF2B5EF4-FFF2-40B4-BE49-F238E27FC236}">
                <a16:creationId xmlns:a16="http://schemas.microsoft.com/office/drawing/2014/main" xmlns="" id="{6B205BC3-0B06-4EA6-9066-1A0BEC22C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146" name="Picture 2" descr="La diferencia entre Estado de Derecho y Estado democrático">
            <a:extLst>
              <a:ext uri="{FF2B5EF4-FFF2-40B4-BE49-F238E27FC236}">
                <a16:creationId xmlns:a16="http://schemas.microsoft.com/office/drawing/2014/main" xmlns="" id="{B6600C83-0232-4239-AC54-9DB674B50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562" y="2157056"/>
            <a:ext cx="3613752" cy="222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6D32499-44AC-4A76-AF1E-588EE08B8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181" y="2157056"/>
            <a:ext cx="6562905" cy="435768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Podríamos pensarlo como la estructura institucional del país conformado por tres poderes: ejecutivo, legislativo y judicial, cada uno con sus propias competencias (funciones) y que en muchos casos se relacionan unos con otros. 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Cada una de las instituciones que forman el Estado se ocupa de organizar un aspecto específico de la sociedad, estableciendo derechos y obligaciones para todas las personas. 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Por lo tanto, el gobierno, el congreso y la justicia son los tres componentes principales de un país republicano.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El Estado es una construcción histórica, según el contexto que estudiemos va a tener determinadas características que pueden variar si cambiamos el contexto e incluso si observamos otros países.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El Estado nacional nos representa a todos/as y a su vez todos/as formamos parte de él. </a:t>
            </a:r>
          </a:p>
          <a:p>
            <a:pPr marL="0" indent="0" algn="just">
              <a:buNone/>
            </a:pP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62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7FF3019-F199-400A-B8BD-9C6360304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562" y="685800"/>
            <a:ext cx="10493524" cy="148590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¿Solamente eso es el Estado? </a:t>
            </a:r>
            <a:endParaRPr lang="es-A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B9F89C22-0475-4427-B7C8-0269AD40E3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E9E3111F-2492-4722-9640-4825B1DB5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562" y="2286000"/>
            <a:ext cx="5072437" cy="35814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Gracias a las luchas populares y de las organizaciones sociales podemos ampliar nuestra definición de Estado sumando otros aspectos que no sean solamente las instituciones que ya conocemos… </a:t>
            </a:r>
          </a:p>
          <a:p>
            <a:pPr marL="0" indent="0" algn="just">
              <a:buNone/>
            </a:pP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Esto significa que a la democracia representativa le podemos incorporar el pueblo y, de esta forma, comprender que la democracia participativa es un factor fundamental para comprender los conflictos, los diferentes intereses y las diversas luchas que se establecen a lo largo de la historia para la conquista de nuevos derechos… </a:t>
            </a: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Andalucía estrena Ley de Participación Ciudadana">
            <a:extLst>
              <a:ext uri="{FF2B5EF4-FFF2-40B4-BE49-F238E27FC236}">
                <a16:creationId xmlns:a16="http://schemas.microsoft.com/office/drawing/2014/main" xmlns="" id="{E8440ACF-F46A-4634-9414-47193BF8E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641" y="2286000"/>
            <a:ext cx="5105445" cy="3181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266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70">
            <a:extLst>
              <a:ext uri="{FF2B5EF4-FFF2-40B4-BE49-F238E27FC236}">
                <a16:creationId xmlns:a16="http://schemas.microsoft.com/office/drawing/2014/main" xmlns="" id="{A93D97C6-63EF-4CA6-B01D-25E2772DC9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530F0DE-11E4-48DD-86F8-AC6B8FA1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¿Qué son los derechos?</a:t>
            </a:r>
            <a:endParaRPr lang="es-AR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Edual - DERECHOS HUMANOS">
            <a:extLst>
              <a:ext uri="{FF2B5EF4-FFF2-40B4-BE49-F238E27FC236}">
                <a16:creationId xmlns:a16="http://schemas.microsoft.com/office/drawing/2014/main" xmlns="" id="{07E2D5D6-1A64-468C-93C3-48E4479AD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276" y="2408703"/>
            <a:ext cx="3093388" cy="203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1" name="Rectangle 72">
            <a:extLst>
              <a:ext uri="{FF2B5EF4-FFF2-40B4-BE49-F238E27FC236}">
                <a16:creationId xmlns:a16="http://schemas.microsoft.com/office/drawing/2014/main" xmlns="" id="{5DA4A40B-EDCE-42FC-B189-AEFB4F82E8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BB226ED-7201-4561-8E58-D3E820A27D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143125"/>
            <a:ext cx="6176776" cy="410051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Como dijimos antes, el Estado establece derechos y obligaciones. ¿Dónde? En la Constitución Nacional y en las provinciales. Desde allí, nos constituimos en sujetos de derechos ejerciendo nuestra ciudadanía como habitantes de un país soberano. </a:t>
            </a:r>
          </a:p>
          <a:p>
            <a:pPr marL="0" indent="0" algn="ctr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Entonces, los derechos son reivindicaciones, demandas y reclamos que a lo largo del tiempo se han ido plasmando en leyes y normativas.  </a:t>
            </a:r>
          </a:p>
          <a:p>
            <a:pPr marL="0" indent="0" algn="ctr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	En las actividades que hicieron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durante 1er. año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pudieron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aprender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sobre derechos de niños, niñas y adolescentes y pudieron reflexionar acerca del cumplimiento de esos derechos. </a:t>
            </a:r>
          </a:p>
          <a:p>
            <a:pPr marL="0" indent="0" algn="ctr">
              <a:buNone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01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79E576F-4A01-44DE-B092-537A700B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169" y="409394"/>
            <a:ext cx="5830661" cy="1485900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¿Políticas públicas para qué? </a:t>
            </a:r>
            <a:endParaRPr lang="es-A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8" name="Rectangle 70">
            <a:extLst>
              <a:ext uri="{FF2B5EF4-FFF2-40B4-BE49-F238E27FC236}">
                <a16:creationId xmlns:a16="http://schemas.microsoft.com/office/drawing/2014/main" xmlns="" id="{A67E2D8A-19BE-48A0-889C-CCAC02348C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Reflexiones sobre la democracia participativa (II) | La galería de ...">
            <a:extLst>
              <a:ext uri="{FF2B5EF4-FFF2-40B4-BE49-F238E27FC236}">
                <a16:creationId xmlns:a16="http://schemas.microsoft.com/office/drawing/2014/main" xmlns="" id="{C45C5150-7D9F-4771-A788-3ACD2C377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744" y="2055134"/>
            <a:ext cx="5071256" cy="300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8FCE10-7F59-414B-88F8-48D5CC3B2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9914" y="1766706"/>
            <a:ext cx="5127172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Ahora bien, ¿cómo hace el Estado para cumplir con los derechos? 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Las diferentes instituciones estatales tienen la función de pensar, diagramar y ejecutar políticas públicas para llevar a cabo nuestros derechos. En esa planificación pueden participar diferentes actores como especialistas, referentes políticos y militantes, organizaciones, otras instituciones, etc. </a:t>
            </a:r>
          </a:p>
          <a:p>
            <a:pPr marL="0" indent="0" algn="just">
              <a:buNone/>
            </a:pP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	Por ejemplo, ¿de qué manera el Estado garantiza el derecho a la educación? Creando escuelas y universidades.</a:t>
            </a: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73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BC908C-CCEB-476B-BED5-010FFD7E0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5782"/>
            <a:ext cx="10515600" cy="915008"/>
          </a:xfrm>
        </p:spPr>
        <p:txBody>
          <a:bodyPr>
            <a:normAutofit/>
          </a:bodyPr>
          <a:lstStyle/>
          <a:p>
            <a:r>
              <a:rPr lang="es-ES" sz="3600" b="1" dirty="0">
                <a:latin typeface="Arial" panose="020B0604020202020204" pitchFamily="34" charset="0"/>
                <a:cs typeface="Arial" panose="020B0604020202020204" pitchFamily="34" charset="0"/>
              </a:rPr>
              <a:t>Ahora un poco de lectura…</a:t>
            </a:r>
            <a:endParaRPr lang="es-AR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8FEA715-9765-4FCA-888C-C8414C243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7212"/>
            <a:ext cx="11049000" cy="48158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	Ahora nos toca reflexionar sobre algunas problemáticas que nos deben interpelar a todos/as… ¿Qué sucede cuando los derechos no se cumplen, o no llegan a todos/as? Sabemos que en estos tiempos de crisis algunos/as la pasamos mejor y otros/as tienen más dificultades para mantener la escolarización o el trabajo. Estas situaciones de vulnerabilidad nos deben preocupar y debemos visibilizarlas. </a:t>
            </a:r>
          </a:p>
          <a:p>
            <a:pPr marL="0" indent="0" algn="just">
              <a:buNone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Les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invitamos a leer el texto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Difícil ser niño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que escribió </a:t>
            </a:r>
            <a:r>
              <a:rPr lang="es-ES" sz="2000" b="1" dirty="0">
                <a:latin typeface="Arial" panose="020B0604020202020204" pitchFamily="34" charset="0"/>
                <a:cs typeface="Arial" panose="020B0604020202020204" pitchFamily="34" charset="0"/>
              </a:rPr>
              <a:t>Bernardo Kliksberg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y que fue publicado en el Informe de la Investigación 2004-2008 del Barómetro de la Deuda Social de la Infancia en el año 2009. </a:t>
            </a:r>
          </a:p>
          <a:p>
            <a:pPr marL="0" indent="0" algn="just">
              <a:buNone/>
            </a:pP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A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Después 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de leerlo con mucha atención, les proponemos que miren el video que realizó la profesora María Belén </a:t>
            </a:r>
            <a:r>
              <a:rPr lang="es-AR" sz="2000" dirty="0" err="1">
                <a:latin typeface="Arial" panose="020B0604020202020204" pitchFamily="34" charset="0"/>
                <a:cs typeface="Arial" panose="020B0604020202020204" pitchFamily="34" charset="0"/>
              </a:rPr>
              <a:t>Janjetic</a:t>
            </a:r>
            <a:r>
              <a:rPr lang="es-AR" sz="2000" dirty="0">
                <a:latin typeface="Arial" panose="020B0604020202020204" pitchFamily="34" charset="0"/>
                <a:cs typeface="Arial" panose="020B0604020202020204" pitchFamily="34" charset="0"/>
              </a:rPr>
              <a:t> para comprender mejor el texto y seguir reflexionando. </a:t>
            </a:r>
          </a:p>
          <a:p>
            <a:pPr marL="0" indent="0" algn="just">
              <a:buNone/>
            </a:pPr>
            <a:r>
              <a:rPr lang="es-AR" sz="20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www.youtube.com/watch?v=ZsP6UuIPs44</a:t>
            </a:r>
            <a:r>
              <a:rPr lang="es-A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algn="just">
              <a:buNone/>
            </a:pPr>
            <a:r>
              <a:rPr lang="es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Desde la literatura, un escritor como Eduardo Galeano nos invita a pensar estos mismos temas desde otro punto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de vista: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Los de arriba, los de abajo y los del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medio.</a:t>
            </a:r>
            <a:endParaRPr lang="es-E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95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4D878C4-F602-4DDD-81BD-89D6AB399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1178"/>
            <a:ext cx="10515600" cy="588250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Luego de mirar todos los materiales, los y las esperamos en el foro del aula virtual de la materia para debatir y reflexionar juntos y juntas. </a:t>
            </a:r>
          </a:p>
          <a:p>
            <a:pPr marL="0" indent="0" algn="ctr">
              <a:buNone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Para visualizar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 video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les sugerimos que copien y peguen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el  link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 el buscador.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 textos de </a:t>
            </a:r>
            <a:r>
              <a:rPr lang="es-E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Kliksberg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y Galeano los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encontrarán en el aula virtual en formato PDF. </a:t>
            </a:r>
          </a:p>
          <a:p>
            <a:pPr marL="0" indent="0" algn="ctr">
              <a:buNone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¡Les dejamos muchos saludos!</a:t>
            </a:r>
          </a:p>
          <a:p>
            <a:pPr marL="0" indent="0" algn="ctr">
              <a:buNone/>
            </a:pP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Docentes de 2º año del Programa Acción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Solidaria</a:t>
            </a:r>
          </a:p>
          <a:p>
            <a:pPr marL="0" indent="0">
              <a:buNone/>
            </a:pP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 realizado por la Prof. Estefanía Otero (2020)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A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7D3F472C-9A1D-4027-B5A0-29C6B5CE73B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996" y="5535660"/>
            <a:ext cx="1657874" cy="1158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3717832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Recorte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225</Words>
  <Application>Microsoft Office PowerPoint</Application>
  <PresentationFormat>Panorámica</PresentationFormat>
  <Paragraphs>47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</vt:lpstr>
      <vt:lpstr>Franklin Gothic Book</vt:lpstr>
      <vt:lpstr>Recorte</vt:lpstr>
      <vt:lpstr>Escuela Superior de Comercio  “Carlos Pellegrini”  Acción Solidaria </vt:lpstr>
      <vt:lpstr>Presentación de PowerPoint</vt:lpstr>
      <vt:lpstr>¿Qué es el Estado?</vt:lpstr>
      <vt:lpstr>¿Solamente eso es el Estado? </vt:lpstr>
      <vt:lpstr>¿Qué son los derechos?</vt:lpstr>
      <vt:lpstr>¿Políticas públicas para qué? </vt:lpstr>
      <vt:lpstr>Ahora un poco de lectura…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Escuela Superior de Comercio  “Carlos Pellegrini”  Acción Solidaria </dc:title>
  <dc:creator>Estefanía Otero</dc:creator>
  <cp:lastModifiedBy>Marina Ocaña</cp:lastModifiedBy>
  <cp:revision>10</cp:revision>
  <dcterms:created xsi:type="dcterms:W3CDTF">2020-06-10T21:50:10Z</dcterms:created>
  <dcterms:modified xsi:type="dcterms:W3CDTF">2021-04-05T20:10:23Z</dcterms:modified>
</cp:coreProperties>
</file>