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3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67960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5928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39268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4610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90959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613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578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5611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71089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88985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5952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C5B42-16DE-4C2C-8517-E0539521E998}" type="datetimeFigureOut">
              <a:rPr lang="es-AR" smtClean="0"/>
              <a:t>26/9/2021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D2922-5305-48A0-86C7-689B817BB95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4784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efinicion.de/salud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22D7619-A207-41C3-87D2-6E13FE348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380754"/>
            <a:ext cx="5561938" cy="2513516"/>
          </a:xfrm>
        </p:spPr>
        <p:txBody>
          <a:bodyPr>
            <a:normAutofit/>
          </a:bodyPr>
          <a:lstStyle/>
          <a:p>
            <a:r>
              <a:rPr lang="es-AR" sz="5600"/>
              <a:t>DEPORTE – ACTIVIDAD FISICA </a:t>
            </a:r>
            <a:br>
              <a:rPr lang="es-AR" sz="5600"/>
            </a:br>
            <a:r>
              <a:rPr lang="es-AR" sz="5600" b="1"/>
              <a:t>SALUD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A3425E-A273-4F39-82C5-DBF5C7E78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5031" y="4076802"/>
            <a:ext cx="5561938" cy="1534587"/>
          </a:xfrm>
        </p:spPr>
        <p:txBody>
          <a:bodyPr>
            <a:normAutofit/>
          </a:bodyPr>
          <a:lstStyle/>
          <a:p>
            <a:r>
              <a:rPr lang="es-AR"/>
              <a:t>LEE EL SIGUIENTE LINK.</a:t>
            </a:r>
          </a:p>
          <a:p>
            <a:r>
              <a:rPr lang="es-AR">
                <a:hlinkClick r:id="rId2"/>
              </a:rPr>
              <a:t>https://definicion.de/salud/</a:t>
            </a:r>
            <a:endParaRPr lang="es-AR"/>
          </a:p>
          <a:p>
            <a:endParaRPr lang="es-AR" dirty="0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554472-CB98-4DE6-95CE-B1265F3BD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AR">
                <a:solidFill>
                  <a:srgbClr val="FFFFFF"/>
                </a:solidFill>
              </a:rPr>
              <a:t>Envíanos las respuestas de las siguientes preguntas: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8B0FD4-1263-49C9-931D-D3DD3615F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s-AR" dirty="0"/>
              <a:t>1) Definición de Salud</a:t>
            </a:r>
          </a:p>
          <a:p>
            <a:r>
              <a:rPr lang="es-AR" dirty="0"/>
              <a:t>2) Que es la actividad física</a:t>
            </a:r>
          </a:p>
          <a:p>
            <a:r>
              <a:rPr lang="es-AR" dirty="0"/>
              <a:t>3) Que es el deporte</a:t>
            </a:r>
          </a:p>
          <a:p>
            <a:r>
              <a:rPr lang="es-AR" dirty="0"/>
              <a:t>4) Arma una conclusión relacionando los temas vistos. ( la salud, el deporte y la actividad física) </a:t>
            </a:r>
          </a:p>
          <a:p>
            <a:endParaRPr lang="es-AR" dirty="0"/>
          </a:p>
          <a:p>
            <a:r>
              <a:rPr lang="es-AR" b="1" dirty="0"/>
              <a:t>LAS RESPUESTAS LAS ESPERAMOS ANTES DEL 8 DE OCTUBRE</a:t>
            </a:r>
          </a:p>
          <a:p>
            <a:pPr marL="0" indent="0">
              <a:buNone/>
            </a:pPr>
            <a:r>
              <a:rPr lang="es-AR" b="1" dirty="0"/>
              <a:t> </a:t>
            </a:r>
            <a:r>
              <a:rPr lang="es-AR" dirty="0"/>
              <a:t>( </a:t>
            </a:r>
            <a:r>
              <a:rPr lang="es-AR" dirty="0" err="1"/>
              <a:t>recorda</a:t>
            </a:r>
            <a:r>
              <a:rPr lang="es-AR" dirty="0"/>
              <a:t> la caratula con tus datos e imágenes relacionada al tema)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43186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89</Words>
  <Application>Microsoft Office PowerPoint</Application>
  <PresentationFormat>Panorámica</PresentationFormat>
  <Paragraphs>11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DEPORTE – ACTIVIDAD FISICA  SALUD</vt:lpstr>
      <vt:lpstr>Envíanos las respuestas de las siguientes preguntas: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DEPORTE – ACTIVIDAD FISICA  SALUD</dc:title>
  <dc:creator>Pedro Volpedo</dc:creator>
  <cp:lastModifiedBy>Pedro Volpedo</cp:lastModifiedBy>
  <cp:revision>1</cp:revision>
  <dcterms:created xsi:type="dcterms:W3CDTF">2021-09-27T00:58:23Z</dcterms:created>
  <dcterms:modified xsi:type="dcterms:W3CDTF">2021-09-27T01:12:46Z</dcterms:modified>
</cp:coreProperties>
</file>