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00" r:id="rId4"/>
    <p:sldId id="293" r:id="rId5"/>
    <p:sldId id="296" r:id="rId6"/>
    <p:sldId id="298" r:id="rId7"/>
    <p:sldId id="294" r:id="rId8"/>
    <p:sldId id="299" r:id="rId9"/>
    <p:sldId id="260" r:id="rId10"/>
    <p:sldId id="264" r:id="rId11"/>
    <p:sldId id="305" r:id="rId12"/>
    <p:sldId id="304" r:id="rId13"/>
    <p:sldId id="262" r:id="rId14"/>
    <p:sldId id="258" r:id="rId15"/>
    <p:sldId id="295" r:id="rId1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428753-1AC0-4778-AF3B-839E61874D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19E2E72-7401-4618-AC2D-E87F4C9F4A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07737A-79DA-47F1-B8D9-FA38B4C59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A3FA-3F39-422D-BC8D-28356202AC3D}" type="datetimeFigureOut">
              <a:rPr lang="es-AR" smtClean="0"/>
              <a:t>18/4/2020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116343-0FBD-4FE8-87EA-D5F31CF0C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6A4DFF-ADB9-47DE-A9ED-64255115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9D67-A1C6-49E0-99D9-D6BFDD76802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8114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5BA48-9DDF-4715-BF62-E8E1D0EC4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59456F-2E41-453F-98F6-929CCC70E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0C3A77-A4F0-4A9E-960A-F081FBB57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A3FA-3F39-422D-BC8D-28356202AC3D}" type="datetimeFigureOut">
              <a:rPr lang="es-AR" smtClean="0"/>
              <a:t>18/4/2020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86F968-F2D3-44E5-92C2-02957F874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3C261B-BECD-4235-A5A2-44B91BAB6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9D67-A1C6-49E0-99D9-D6BFDD76802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48545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B16803-2292-47F1-B302-AF842DA04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CDD87A-D752-435E-A8A4-FEF1E071F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7624E6-DC7C-4B27-9845-C650B2104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A3FA-3F39-422D-BC8D-28356202AC3D}" type="datetimeFigureOut">
              <a:rPr lang="es-AR" smtClean="0"/>
              <a:t>18/4/2020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9980D5-813E-4AD9-A095-2CFFF15E7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A4BC24-D6B9-4943-A487-72B6F9FC9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9D67-A1C6-49E0-99D9-D6BFDD76802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135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577B2F-A07A-45B5-91E5-D89D47263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13EE3A-4757-4BE1-8ED4-D8AC2C31F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0462DCE-7BC7-4539-95B7-397EA6ADB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4E178C-6488-47CE-9511-CA0BFDA3E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A3FA-3F39-422D-BC8D-28356202AC3D}" type="datetimeFigureOut">
              <a:rPr lang="es-AR" smtClean="0"/>
              <a:t>18/4/2020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663EA9A-E2F4-4209-B6C8-366A63EC7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B8AECA-55E9-408B-9F8F-57082295F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9D67-A1C6-49E0-99D9-D6BFDD76802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0806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AACAC-B601-4877-BC2E-76E876C2B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E878E7-2C37-489C-92A6-6A8DC5C46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61D9DD6-2DDB-4F56-A601-B3F88C7E7F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AACB9BE-740E-4C07-A542-55AE5FA0DA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7A071E0-1C9F-44C2-B924-FF6D057C1E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1F03AA1-3506-40C1-9CE0-C6372FB21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A3FA-3F39-422D-BC8D-28356202AC3D}" type="datetimeFigureOut">
              <a:rPr lang="es-AR" smtClean="0"/>
              <a:t>18/4/2020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097F133-1722-4863-85DB-BB7837F64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7F97C2-150E-4AEE-AFA5-61C95F805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9D67-A1C6-49E0-99D9-D6BFDD76802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73601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A2A561-FCA9-4327-A4FB-11171B54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1231003-61EA-44DB-9F05-E10E43D8A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A3FA-3F39-422D-BC8D-28356202AC3D}" type="datetimeFigureOut">
              <a:rPr lang="es-AR" smtClean="0"/>
              <a:t>18/4/2020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2CC780-B825-4A8E-816F-A7EDEAE31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E346167-BA99-41B0-B0B9-37EBAFA18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9D67-A1C6-49E0-99D9-D6BFDD76802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3723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A345CAE-1332-4C12-A306-B92BBA05C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A3FA-3F39-422D-BC8D-28356202AC3D}" type="datetimeFigureOut">
              <a:rPr lang="es-AR" smtClean="0"/>
              <a:t>18/4/2020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064EA1B-FB20-4875-9753-A719E4DDC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D064E60-D12A-4743-8D3B-51300F6C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9D67-A1C6-49E0-99D9-D6BFDD76802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00949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1D74E-07C7-4C35-989D-2EC456C81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CFA018-6491-433A-AFF9-B7A6CC41F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788F690-6D5D-4EE7-9048-04217F75C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41D0B12-1853-411F-9C5A-15B0552E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A3FA-3F39-422D-BC8D-28356202AC3D}" type="datetimeFigureOut">
              <a:rPr lang="es-AR" smtClean="0"/>
              <a:t>18/4/2020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76F8EE-5AE1-4204-A659-E755329D7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AD8B0B-6C9D-44D4-8A43-1FEDD8D1D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9D67-A1C6-49E0-99D9-D6BFDD76802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8390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DC4666-668B-4651-855B-9B31AB9BE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BC55A7E-46B3-4AA4-A7F3-BDA401F86B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9CD136-1FCB-4F10-AAC5-09FB20518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4E563C-3D6C-431F-99D8-281A63E97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A3FA-3F39-422D-BC8D-28356202AC3D}" type="datetimeFigureOut">
              <a:rPr lang="es-AR" smtClean="0"/>
              <a:t>18/4/2020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44CF3C5-5E73-4ECC-8229-8DC2D4665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1534DF7-49C0-432A-A8ED-CE179B69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9D67-A1C6-49E0-99D9-D6BFDD76802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094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F070EE-1C36-4CE0-9A8F-326D468A4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587C574-9FDA-4313-ACBE-7DEB360141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0B3DE3-2C71-4BD9-AD05-0395CFE89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A3FA-3F39-422D-BC8D-28356202AC3D}" type="datetimeFigureOut">
              <a:rPr lang="es-AR" smtClean="0"/>
              <a:t>18/4/2020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3D9A87-A9F3-41F5-B702-A0AD6E922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F606E5-1F7A-4319-BF2F-16222FD72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9D67-A1C6-49E0-99D9-D6BFDD76802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6445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8F3DB1B-FDFE-4223-BABA-745AB3A191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F3DD42-8C5D-4155-B0B0-D18A5FA7BA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1A4FD9-C519-44F0-941D-4DDAC95D3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0A3FA-3F39-422D-BC8D-28356202AC3D}" type="datetimeFigureOut">
              <a:rPr lang="es-AR" smtClean="0"/>
              <a:t>18/4/2020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283FAB-D0F6-4D68-BC7C-0C1918281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F3C609-8118-4C42-9A9B-55C0459DB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D9D67-A1C6-49E0-99D9-D6BFDD76802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261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108407B-0FC8-4097-8803-3BE72069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D634FA-39A4-4420-B692-8EB77E168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F6BE65-A70C-4B30-9EC2-A2146C2F9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0A3FA-3F39-422D-BC8D-28356202AC3D}" type="datetimeFigureOut">
              <a:rPr lang="es-AR" smtClean="0"/>
              <a:t>18/4/2020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77DEC2-30E1-41A2-85F8-6BFC78D4B8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F81595-1D1B-4E04-B262-50EF35702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D9D67-A1C6-49E0-99D9-D6BFDD76802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793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://noticias.unsam.edu.ar/2019/05/03/especial-1-de-mayo-la-hora-del-almuerzo-revisitada/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://www.unsam.edu.ar/1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20EB187-900F-4AF5-813B-101456D9F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magen que contiene interior, edificio, persona, libro&#10;&#10;Descripción generada con confianza alta">
            <a:extLst>
              <a:ext uri="{FF2B5EF4-FFF2-40B4-BE49-F238E27FC236}">
                <a16:creationId xmlns:a16="http://schemas.microsoft.com/office/drawing/2014/main" id="{A12CC962-1DD0-40AE-B0A5-8325C53FC6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27" b="29785"/>
          <a:stretch/>
        </p:blipFill>
        <p:spPr>
          <a:xfrm>
            <a:off x="2" y="10"/>
            <a:ext cx="12191695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AB06FEE-97BB-4CEA-BC5D-1FD0DF6D9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7349" y="1200152"/>
            <a:ext cx="6897171" cy="4457696"/>
          </a:xfrm>
        </p:spPr>
        <p:txBody>
          <a:bodyPr anchor="ctr">
            <a:normAutofit/>
          </a:bodyPr>
          <a:lstStyle/>
          <a:p>
            <a:pPr algn="l"/>
            <a:r>
              <a:rPr lang="es-AR" sz="8000" dirty="0">
                <a:solidFill>
                  <a:srgbClr val="FFFFFF"/>
                </a:solidFill>
              </a:rPr>
              <a:t>El mundo del trabajo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C6EC01-835A-4640-9AE4-9A1D706C1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963" y="1200152"/>
            <a:ext cx="2816535" cy="4457696"/>
          </a:xfrm>
        </p:spPr>
        <p:txBody>
          <a:bodyPr anchor="ctr">
            <a:normAutofit/>
          </a:bodyPr>
          <a:lstStyle/>
          <a:p>
            <a:pPr algn="r"/>
            <a:r>
              <a:rPr lang="es-AR" sz="2800" dirty="0">
                <a:solidFill>
                  <a:srgbClr val="FFFFFF"/>
                </a:solidFill>
              </a:rPr>
              <a:t>Imágenes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24D17C8-E9C2-48A4-AA36-D7048A6CC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286000"/>
            <a:ext cx="0" cy="22860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CC985211-0690-4EEC-AC76-CC371BBF9B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76512" y="54673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2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https://www.bellasartes.gob.ar/media/uploads/coleccion/1779.jpg">
            <a:extLst>
              <a:ext uri="{FF2B5EF4-FFF2-40B4-BE49-F238E27FC236}">
                <a16:creationId xmlns:a16="http://schemas.microsoft.com/office/drawing/2014/main" id="{5044B04A-1B1A-4BBF-B038-3CCC7855289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7218" y="103949"/>
            <a:ext cx="6162260" cy="4770780"/>
          </a:xfrm>
          <a:prstGeom prst="rect">
            <a:avLst/>
          </a:prstGeom>
          <a:noFill/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681409A-199C-4CE0-ADA2-A4053AAF93E6}"/>
              </a:ext>
            </a:extLst>
          </p:cNvPr>
          <p:cNvSpPr/>
          <p:nvPr/>
        </p:nvSpPr>
        <p:spPr>
          <a:xfrm>
            <a:off x="5897217" y="5044707"/>
            <a:ext cx="37897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600" dirty="0" err="1"/>
              <a:t>Collivadino</a:t>
            </a:r>
            <a:r>
              <a:rPr lang="es-AR" sz="1600" dirty="0"/>
              <a:t>, Pío. La hora del almuerzo. 1903</a:t>
            </a:r>
          </a:p>
        </p:txBody>
      </p:sp>
      <p:sp>
        <p:nvSpPr>
          <p:cNvPr id="4" name="Marcador de contenido 4">
            <a:extLst>
              <a:ext uri="{FF2B5EF4-FFF2-40B4-BE49-F238E27FC236}">
                <a16:creationId xmlns:a16="http://schemas.microsoft.com/office/drawing/2014/main" id="{C4702BBF-8044-46D6-A069-8C964C505C64}"/>
              </a:ext>
            </a:extLst>
          </p:cNvPr>
          <p:cNvSpPr txBox="1">
            <a:spLocks/>
          </p:cNvSpPr>
          <p:nvPr/>
        </p:nvSpPr>
        <p:spPr>
          <a:xfrm>
            <a:off x="132522" y="276362"/>
            <a:ext cx="5579165" cy="5700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dirty="0"/>
              <a:t>Observen la escena que presenta el pintor Pío </a:t>
            </a:r>
            <a:r>
              <a:rPr lang="es-AR" dirty="0" err="1"/>
              <a:t>Collivadino</a:t>
            </a:r>
            <a:r>
              <a:rPr lang="es-AR" dirty="0"/>
              <a:t> en su obra “La hora del almuerzo”, y respondan:</a:t>
            </a:r>
          </a:p>
          <a:p>
            <a:r>
              <a:rPr lang="es-AR" dirty="0"/>
              <a:t>¿Cómo describirían la escena?</a:t>
            </a:r>
          </a:p>
          <a:p>
            <a:r>
              <a:rPr lang="es-AR" dirty="0"/>
              <a:t>¿Cuáles son las distintas actitudes que observan en los personajes que intervienen en la obra?</a:t>
            </a:r>
          </a:p>
          <a:p>
            <a:r>
              <a:rPr lang="es-AR" dirty="0"/>
              <a:t>¿Qué pueden decir acerca del tipo de trabajo que están realizando?</a:t>
            </a:r>
          </a:p>
          <a:p>
            <a:r>
              <a:rPr lang="es-AR" dirty="0"/>
              <a:t>Si quisieran leerlo en clave actual, ¿cómo lo harían?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25214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6B6281E-D43B-4CCA-987D-9004B05430FD}"/>
              </a:ext>
            </a:extLst>
          </p:cNvPr>
          <p:cNvSpPr txBox="1"/>
          <p:nvPr/>
        </p:nvSpPr>
        <p:spPr>
          <a:xfrm>
            <a:off x="3657600" y="1443841"/>
            <a:ext cx="51006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/>
              <a:t>Comparen la obra de Pío </a:t>
            </a:r>
            <a:r>
              <a:rPr lang="es-AR" sz="2800" dirty="0" err="1"/>
              <a:t>Collivadino</a:t>
            </a:r>
            <a:r>
              <a:rPr lang="es-AR" sz="2800" dirty="0"/>
              <a:t> con las dos imágenes que siguen en las próximas diapositivas, donde también se reflejan horas del almuerzo en medio de la jornada laboral.</a:t>
            </a:r>
          </a:p>
        </p:txBody>
      </p:sp>
    </p:spTree>
    <p:extLst>
      <p:ext uri="{BB962C8B-B14F-4D97-AF65-F5344CB8AC3E}">
        <p14:creationId xmlns:p14="http://schemas.microsoft.com/office/powerpoint/2010/main" val="210330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http://noticias.unsam.edu.ar/wp-content/uploads/2019/05/almuerzohoy-noticias.jpg">
            <a:hlinkClick r:id="rId4"/>
            <a:extLst>
              <a:ext uri="{FF2B5EF4-FFF2-40B4-BE49-F238E27FC236}">
                <a16:creationId xmlns:a16="http://schemas.microsoft.com/office/drawing/2014/main" id="{4B7398E7-80F9-4042-9B9F-6275C97346A8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557213" y="814388"/>
            <a:ext cx="10915650" cy="5843587"/>
          </a:xfrm>
          <a:prstGeom prst="rect">
            <a:avLst/>
          </a:prstGeom>
          <a:noFill/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2B86105-10BF-45B8-854D-C15A25110138}"/>
              </a:ext>
            </a:extLst>
          </p:cNvPr>
          <p:cNvSpPr/>
          <p:nvPr/>
        </p:nvSpPr>
        <p:spPr>
          <a:xfrm>
            <a:off x="1928812" y="200025"/>
            <a:ext cx="9401175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http://noticias.unsam.edu.ar/2019/05/03/especial-1-de-mayo-la-hora-del-almuerzo-revisitada/</a:t>
            </a:r>
            <a:endParaRPr lang="es-AR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267C5DB1-D670-4A27-94D4-74BC3CB373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3462" y="59102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3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1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exterior, suelo, árbol, banco&#10;&#10;Descripción generada automáticamente">
            <a:extLst>
              <a:ext uri="{FF2B5EF4-FFF2-40B4-BE49-F238E27FC236}">
                <a16:creationId xmlns:a16="http://schemas.microsoft.com/office/drawing/2014/main" id="{8342C8AF-D0F6-4820-9DBB-29A73D1BC6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1" b="21071"/>
          <a:stretch/>
        </p:blipFill>
        <p:spPr>
          <a:xfrm>
            <a:off x="20" y="10"/>
            <a:ext cx="12191980" cy="6121333"/>
          </a:xfrm>
          <a:prstGeom prst="rect">
            <a:avLst/>
          </a:prstGeom>
        </p:spPr>
      </p:pic>
      <p:pic>
        <p:nvPicPr>
          <p:cNvPr id="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15D0DFA4-B83C-44A7-AEAD-24FB991164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250" y="53530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1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312C480-E2B9-45D1-9BC6-2D5DEE896F2B}"/>
              </a:ext>
            </a:extLst>
          </p:cNvPr>
          <p:cNvSpPr txBox="1"/>
          <p:nvPr/>
        </p:nvSpPr>
        <p:spPr>
          <a:xfrm>
            <a:off x="3557588" y="2243138"/>
            <a:ext cx="52292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>
                <a:solidFill>
                  <a:srgbClr val="FF0000"/>
                </a:solidFill>
              </a:rPr>
              <a:t>A continuación, se presenta una serie de duplas de imágenes. Se les pide que, en cada caso, traten de responder las preguntas que figuran en la siguiente diapositiva.</a:t>
            </a:r>
          </a:p>
        </p:txBody>
      </p:sp>
    </p:spTree>
    <p:extLst>
      <p:ext uri="{BB962C8B-B14F-4D97-AF65-F5344CB8AC3E}">
        <p14:creationId xmlns:p14="http://schemas.microsoft.com/office/powerpoint/2010/main" val="2710081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EE25E8D-39BD-459C-90E8-D90E8FDD9855}"/>
              </a:ext>
            </a:extLst>
          </p:cNvPr>
          <p:cNvSpPr/>
          <p:nvPr/>
        </p:nvSpPr>
        <p:spPr>
          <a:xfrm>
            <a:off x="3048000" y="1415307"/>
            <a:ext cx="6096000" cy="40273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¿Cuál es el tema principal en la imagen?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¿Qué les parece que están haciendo los protagonistas?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¿Dónde transcurre la escena?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¿Cómo traerían a nuestros días el tipo de trabajo que se observa en la imagen?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AR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¿Podría un robot reemplazar a los protagonistas de la imagen?</a:t>
            </a:r>
          </a:p>
        </p:txBody>
      </p:sp>
    </p:spTree>
    <p:extLst>
      <p:ext uri="{BB962C8B-B14F-4D97-AF65-F5344CB8AC3E}">
        <p14:creationId xmlns:p14="http://schemas.microsoft.com/office/powerpoint/2010/main" val="12781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EBF2543-4E8B-4016-9083-F2F40A82092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4" y="448944"/>
            <a:ext cx="3714749" cy="5400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E36BA36-E5CC-4090-A841-7ADDF4D2025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092" y="1220469"/>
            <a:ext cx="5400040" cy="473138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50BF3E9-1AC1-4AAC-9F6D-1F24839641DA}"/>
              </a:ext>
            </a:extLst>
          </p:cNvPr>
          <p:cNvSpPr/>
          <p:nvPr/>
        </p:nvSpPr>
        <p:spPr>
          <a:xfrm>
            <a:off x="258877" y="6348490"/>
            <a:ext cx="454457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Eduardo Sívori, El despertar de la criada, 1887.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E8F8F7B-8BD5-4D46-AF78-B494A95423F2}"/>
              </a:ext>
            </a:extLst>
          </p:cNvPr>
          <p:cNvSpPr/>
          <p:nvPr/>
        </p:nvSpPr>
        <p:spPr>
          <a:xfrm>
            <a:off x="5174187" y="6214533"/>
            <a:ext cx="6096000" cy="6719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Diana </a:t>
            </a:r>
            <a:r>
              <a:rPr lang="es-A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Dowek</a:t>
            </a: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Un día en la vida de María Rosario, una trabajadora, 2008.</a:t>
            </a:r>
          </a:p>
        </p:txBody>
      </p:sp>
      <p:pic>
        <p:nvPicPr>
          <p:cNvPr id="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1D56B024-C509-463E-81BC-03A126F3BE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8664" y="58491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8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429CFEC-C326-4B48-A93D-A14FA40D725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42" y="728980"/>
            <a:ext cx="5400040" cy="3040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7D17A98-5661-4EE4-8A6B-B915EF2235D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780" y="728980"/>
            <a:ext cx="5400040" cy="54000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5B58300-54B0-44F5-8FFD-1920B9480603}"/>
              </a:ext>
            </a:extLst>
          </p:cNvPr>
          <p:cNvSpPr/>
          <p:nvPr/>
        </p:nvSpPr>
        <p:spPr>
          <a:xfrm>
            <a:off x="557478" y="3878439"/>
            <a:ext cx="482593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Ernesto de la Cárcova, Sin pan y sin trabajo, 1894.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E2609BA-5073-4AC6-8BF8-9A02CAA5C5AB}"/>
              </a:ext>
            </a:extLst>
          </p:cNvPr>
          <p:cNvSpPr/>
          <p:nvPr/>
        </p:nvSpPr>
        <p:spPr>
          <a:xfrm>
            <a:off x="6367780" y="6286499"/>
            <a:ext cx="4957763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Carlos Alonso, Con pan y con trabajo, 1969.</a:t>
            </a:r>
          </a:p>
        </p:txBody>
      </p:sp>
      <p:pic>
        <p:nvPicPr>
          <p:cNvPr id="6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6437B9BD-E4C2-49D7-8D5A-953AB972F1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0612" y="5395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4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6E81085-9BBE-4A8B-8143-3C07A751D9B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08" y="314325"/>
            <a:ext cx="4389755" cy="5507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EC240F5-CE34-46F9-A23E-87B18A5FE72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780" y="1233487"/>
            <a:ext cx="5400040" cy="40481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7F3AE55-3DC4-4B83-84F9-4ED79F155E94}"/>
              </a:ext>
            </a:extLst>
          </p:cNvPr>
          <p:cNvSpPr/>
          <p:nvPr/>
        </p:nvSpPr>
        <p:spPr>
          <a:xfrm>
            <a:off x="222500" y="6350183"/>
            <a:ext cx="315951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Aída Carballo, El puestito, 1981.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8D02557-F968-4FCC-AB56-5FA24B76F4F1}"/>
              </a:ext>
            </a:extLst>
          </p:cNvPr>
          <p:cNvSpPr/>
          <p:nvPr/>
        </p:nvSpPr>
        <p:spPr>
          <a:xfrm>
            <a:off x="6596943" y="5822156"/>
            <a:ext cx="423750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Daniel Corvino, Divergentes urbanos, 2018.</a:t>
            </a:r>
          </a:p>
        </p:txBody>
      </p:sp>
      <p:pic>
        <p:nvPicPr>
          <p:cNvPr id="7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F4F2CC76-64DC-4977-8728-EC02028775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86400" y="60099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2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4B6543F-46CF-4EF6-A48C-0CE2E5C45C9A}"/>
              </a:ext>
            </a:extLst>
          </p:cNvPr>
          <p:cNvSpPr/>
          <p:nvPr/>
        </p:nvSpPr>
        <p:spPr>
          <a:xfrm>
            <a:off x="1212857" y="6430194"/>
            <a:ext cx="4575163" cy="3755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Sebastiao</a:t>
            </a: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Salgado, Génesis. Entre 2004 y 2011.</a:t>
            </a:r>
          </a:p>
        </p:txBody>
      </p:sp>
      <p:pic>
        <p:nvPicPr>
          <p:cNvPr id="6" name="Imagen 5" descr="Steelworkers, HormigÃ³n, Encofrado">
            <a:extLst>
              <a:ext uri="{FF2B5EF4-FFF2-40B4-BE49-F238E27FC236}">
                <a16:creationId xmlns:a16="http://schemas.microsoft.com/office/drawing/2014/main" id="{517486BE-BE54-479D-8F1B-4B98B0B91103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0" r="9683" b="-2"/>
          <a:stretch/>
        </p:blipFill>
        <p:spPr bwMode="auto">
          <a:xfrm>
            <a:off x="6663501" y="643467"/>
            <a:ext cx="4924190" cy="5571066"/>
          </a:xfrm>
          <a:prstGeom prst="rect">
            <a:avLst/>
          </a:prstGeom>
          <a:noFill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E624A26-2512-4EF2-A6DF-BB6CC140F5A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9" y="907257"/>
            <a:ext cx="5372100" cy="5043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673A62E6-E7B2-460F-83A6-B60BAA46EC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20796" y="9786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9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exterior, suelo&#10;&#10;Descripción generada automáticamente">
            <a:extLst>
              <a:ext uri="{FF2B5EF4-FFF2-40B4-BE49-F238E27FC236}">
                <a16:creationId xmlns:a16="http://schemas.microsoft.com/office/drawing/2014/main" id="{F3D3C8AC-51D3-4075-8DB3-17936461DC51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5" r="25571" b="2"/>
          <a:stretch/>
        </p:blipFill>
        <p:spPr bwMode="auto">
          <a:xfrm>
            <a:off x="643467" y="643467"/>
            <a:ext cx="5149166" cy="5571066"/>
          </a:xfrm>
          <a:prstGeom prst="rect">
            <a:avLst/>
          </a:prstGeom>
          <a:noFill/>
        </p:spPr>
      </p:pic>
      <p:pic>
        <p:nvPicPr>
          <p:cNvPr id="5" name="Imagen 4" descr="Paneles Solares, InstalaciÃ³n, Trabajadores, Matriz">
            <a:extLst>
              <a:ext uri="{FF2B5EF4-FFF2-40B4-BE49-F238E27FC236}">
                <a16:creationId xmlns:a16="http://schemas.microsoft.com/office/drawing/2014/main" id="{60F94EAE-CBF5-4F5D-A53C-EFA0F1F9C51A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7" r="33626" b="2"/>
          <a:stretch/>
        </p:blipFill>
        <p:spPr bwMode="auto">
          <a:xfrm>
            <a:off x="6441688" y="643467"/>
            <a:ext cx="5149166" cy="5571066"/>
          </a:xfrm>
          <a:prstGeom prst="rect">
            <a:avLst/>
          </a:prstGeom>
          <a:noFill/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0015509-29B4-4AB7-BB5E-D5125ACF5669}"/>
              </a:ext>
            </a:extLst>
          </p:cNvPr>
          <p:cNvSpPr/>
          <p:nvPr/>
        </p:nvSpPr>
        <p:spPr>
          <a:xfrm>
            <a:off x="643467" y="6348490"/>
            <a:ext cx="4575163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Sebastiao</a:t>
            </a: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Salgado, Génesis. Entre 2004 y 2011.</a:t>
            </a:r>
          </a:p>
        </p:txBody>
      </p:sp>
      <p:pic>
        <p:nvPicPr>
          <p:cNvPr id="4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02D6C9E2-09DE-49E6-A682-407D98971E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7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05637BD-20F6-4D4F-BC21-72F668DC4E5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" y="559117"/>
            <a:ext cx="4333558" cy="5156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4C0D6AC-15DE-44A7-972D-E1769834FFC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017" y="1142046"/>
            <a:ext cx="5400040" cy="45739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28611D2-34C9-4DEE-8913-73685635EFDE}"/>
              </a:ext>
            </a:extLst>
          </p:cNvPr>
          <p:cNvSpPr/>
          <p:nvPr/>
        </p:nvSpPr>
        <p:spPr>
          <a:xfrm>
            <a:off x="5982017" y="5923331"/>
            <a:ext cx="6348236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Nicolás </a:t>
            </a:r>
            <a:r>
              <a:rPr lang="es-A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Gaurdiola</a:t>
            </a: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Dos niños cautivados por hileras de gigantes llevando cajas, 2015.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A6404B8-16AD-4041-835B-F8AFBE9196D0}"/>
              </a:ext>
            </a:extLst>
          </p:cNvPr>
          <p:cNvSpPr/>
          <p:nvPr/>
        </p:nvSpPr>
        <p:spPr>
          <a:xfrm>
            <a:off x="169952" y="5923331"/>
            <a:ext cx="5413514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Benito Quinquela Martín, Hundimiento del Santos Vega, 1946.</a:t>
            </a:r>
          </a:p>
        </p:txBody>
      </p:sp>
      <p:pic>
        <p:nvPicPr>
          <p:cNvPr id="6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2DBC22B6-61CB-42CF-831A-DB6F76EB65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07952" y="34289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11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0850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4572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331</Words>
  <Application>Microsoft Office PowerPoint</Application>
  <PresentationFormat>Panorámica</PresentationFormat>
  <Paragraphs>26</Paragraphs>
  <Slides>15</Slides>
  <Notes>0</Notes>
  <HiddenSlides>0</HiddenSlides>
  <MMClips>9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de Office</vt:lpstr>
      <vt:lpstr>El mundo del trabajo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mundo del trabajo</dc:title>
  <dc:creator>claudio rey</dc:creator>
  <cp:lastModifiedBy>claudio rey</cp:lastModifiedBy>
  <cp:revision>11</cp:revision>
  <dcterms:created xsi:type="dcterms:W3CDTF">2020-04-18T15:25:36Z</dcterms:created>
  <dcterms:modified xsi:type="dcterms:W3CDTF">2020-04-18T18:59:03Z</dcterms:modified>
</cp:coreProperties>
</file>