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8" r:id="rId3"/>
    <p:sldId id="259" r:id="rId4"/>
    <p:sldId id="262" r:id="rId5"/>
    <p:sldId id="260" r:id="rId6"/>
    <p:sldId id="263" r:id="rId7"/>
    <p:sldId id="264" r:id="rId8"/>
    <p:sldId id="265" r:id="rId9"/>
    <p:sldId id="266" r:id="rId10"/>
    <p:sldId id="267" r:id="rId11"/>
    <p:sldId id="269" r:id="rId12"/>
    <p:sldId id="261" r:id="rId13"/>
    <p:sldId id="268" r:id="rId14"/>
    <p:sldId id="270" r:id="rId15"/>
  </p:sldIdLst>
  <p:sldSz cx="9144000" cy="6858000" type="screen4x3"/>
  <p:notesSz cx="6858000" cy="9144000"/>
  <p:defaultTextStyle>
    <a:defPPr>
      <a:defRPr lang="es-A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83" d="100"/>
          <a:sy n="83" d="100"/>
        </p:scale>
        <p:origin x="-1426" y="-77"/>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371600"/>
            <a:ext cx="7848600" cy="1927225"/>
          </a:xfrm>
        </p:spPr>
        <p:txBody>
          <a:bodyPr anchor="b">
            <a:noAutofit/>
          </a:bodyPr>
          <a:lstStyle>
            <a:lvl1pPr>
              <a:defRPr sz="5400" cap="all" baseline="0"/>
            </a:lvl1pPr>
          </a:lstStyle>
          <a:p>
            <a:r>
              <a:rPr lang="es-ES" smtClean="0"/>
              <a:t>Haga clic para modificar el estilo de título del patrón</a:t>
            </a:r>
            <a:endParaRPr lang="en-US" dirty="0"/>
          </a:p>
        </p:txBody>
      </p:sp>
      <p:sp>
        <p:nvSpPr>
          <p:cNvPr id="3" name="Subtitle 2"/>
          <p:cNvSpPr>
            <a:spLocks noGrp="1"/>
          </p:cNvSpPr>
          <p:nvPr>
            <p:ph type="subTitle" idx="1"/>
          </p:nvPr>
        </p:nvSpPr>
        <p:spPr>
          <a:xfrm>
            <a:off x="685800" y="3505200"/>
            <a:ext cx="6400800" cy="1752600"/>
          </a:xfrm>
        </p:spPr>
        <p:txBody>
          <a:bodyPr/>
          <a:lstStyle>
            <a:lvl1pPr marL="0" indent="0" algn="l">
              <a:buNone/>
              <a:defRPr>
                <a:solidFill>
                  <a:schemeClr val="tx1">
                    <a:lumMod val="75000"/>
                    <a:lumOff val="2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modificar el estilo de subtítulo del patrón</a:t>
            </a:r>
            <a:endParaRPr lang="en-US" dirty="0"/>
          </a:p>
        </p:txBody>
      </p:sp>
      <p:sp>
        <p:nvSpPr>
          <p:cNvPr id="4" name="Date Placeholder 3"/>
          <p:cNvSpPr>
            <a:spLocks noGrp="1"/>
          </p:cNvSpPr>
          <p:nvPr>
            <p:ph type="dt" sz="half" idx="10"/>
          </p:nvPr>
        </p:nvSpPr>
        <p:spPr/>
        <p:txBody>
          <a:bodyPr/>
          <a:lstStyle/>
          <a:p>
            <a:fld id="{3C8BE7AD-B453-475B-B58C-51C2EA8ADD5E}" type="datetimeFigureOut">
              <a:rPr lang="es-AR" smtClean="0"/>
              <a:t>13/5/2021</a:t>
            </a:fld>
            <a:endParaRPr lang="es-AR"/>
          </a:p>
        </p:txBody>
      </p:sp>
      <p:sp>
        <p:nvSpPr>
          <p:cNvPr id="5" name="Footer Placeholder 4"/>
          <p:cNvSpPr>
            <a:spLocks noGrp="1"/>
          </p:cNvSpPr>
          <p:nvPr>
            <p:ph type="ftr" sz="quarter" idx="11"/>
          </p:nvPr>
        </p:nvSpPr>
        <p:spPr/>
        <p:txBody>
          <a:bodyPr/>
          <a:lstStyle/>
          <a:p>
            <a:endParaRPr lang="es-AR"/>
          </a:p>
        </p:txBody>
      </p:sp>
      <p:sp>
        <p:nvSpPr>
          <p:cNvPr id="6" name="Slide Number Placeholder 5"/>
          <p:cNvSpPr>
            <a:spLocks noGrp="1"/>
          </p:cNvSpPr>
          <p:nvPr>
            <p:ph type="sldNum" sz="quarter" idx="12"/>
          </p:nvPr>
        </p:nvSpPr>
        <p:spPr/>
        <p:txBody>
          <a:bodyPr/>
          <a:lstStyle/>
          <a:p>
            <a:fld id="{B3591CA6-F0B9-4936-8992-97AEBEA40AA2}" type="slidenum">
              <a:rPr lang="es-AR" smtClean="0"/>
              <a:t>‹Nº›</a:t>
            </a:fld>
            <a:endParaRPr lang="es-AR"/>
          </a:p>
        </p:txBody>
      </p:sp>
      <p:cxnSp>
        <p:nvCxnSpPr>
          <p:cNvPr id="8" name="Straight Connector 7"/>
          <p:cNvCxnSpPr/>
          <p:nvPr/>
        </p:nvCxnSpPr>
        <p:spPr>
          <a:xfrm>
            <a:off x="685800" y="3398520"/>
            <a:ext cx="7848600"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a:p>
        </p:txBody>
      </p:sp>
      <p:sp>
        <p:nvSpPr>
          <p:cNvPr id="3" name="Content Placeholder 2"/>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4" name="Date Placeholder 3"/>
          <p:cNvSpPr>
            <a:spLocks noGrp="1"/>
          </p:cNvSpPr>
          <p:nvPr>
            <p:ph type="dt" sz="half" idx="10"/>
          </p:nvPr>
        </p:nvSpPr>
        <p:spPr/>
        <p:txBody>
          <a:bodyPr/>
          <a:lstStyle/>
          <a:p>
            <a:fld id="{3C8BE7AD-B453-475B-B58C-51C2EA8ADD5E}" type="datetimeFigureOut">
              <a:rPr lang="es-AR" smtClean="0"/>
              <a:t>13/5/2021</a:t>
            </a:fld>
            <a:endParaRPr lang="es-AR"/>
          </a:p>
        </p:txBody>
      </p:sp>
      <p:sp>
        <p:nvSpPr>
          <p:cNvPr id="5" name="Footer Placeholder 4"/>
          <p:cNvSpPr>
            <a:spLocks noGrp="1"/>
          </p:cNvSpPr>
          <p:nvPr>
            <p:ph type="ftr" sz="quarter" idx="11"/>
          </p:nvPr>
        </p:nvSpPr>
        <p:spPr/>
        <p:txBody>
          <a:bodyPr/>
          <a:lstStyle/>
          <a:p>
            <a:endParaRPr lang="es-AR"/>
          </a:p>
        </p:txBody>
      </p:sp>
      <p:sp>
        <p:nvSpPr>
          <p:cNvPr id="6" name="Slide Number Placeholder 5"/>
          <p:cNvSpPr>
            <a:spLocks noGrp="1"/>
          </p:cNvSpPr>
          <p:nvPr>
            <p:ph type="sldNum" sz="quarter" idx="12"/>
          </p:nvPr>
        </p:nvSpPr>
        <p:spPr/>
        <p:txBody>
          <a:bodyPr/>
          <a:lstStyle/>
          <a:p>
            <a:fld id="{B3591CA6-F0B9-4936-8992-97AEBEA40AA2}" type="slidenum">
              <a:rPr lang="es-AR" smtClean="0"/>
              <a:t>‹Nº›</a:t>
            </a:fld>
            <a:endParaRPr lang="es-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22313" y="2362200"/>
            <a:ext cx="7772400" cy="2200275"/>
          </a:xfrm>
        </p:spPr>
        <p:txBody>
          <a:bodyPr anchor="b">
            <a:normAutofit/>
          </a:bodyPr>
          <a:lstStyle>
            <a:lvl1pPr algn="l">
              <a:defRPr sz="4800" b="0" cap="all"/>
            </a:lvl1p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722313" y="4626864"/>
            <a:ext cx="7772400" cy="1500187"/>
          </a:xfrm>
        </p:spPr>
        <p:txBody>
          <a:bodyPr anchor="t">
            <a:normAutofit/>
          </a:bodyPr>
          <a:lstStyle>
            <a:lvl1pPr marL="0" indent="0">
              <a:buNone/>
              <a:defRPr sz="24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Date Placeholder 3"/>
          <p:cNvSpPr>
            <a:spLocks noGrp="1"/>
          </p:cNvSpPr>
          <p:nvPr>
            <p:ph type="dt" sz="half" idx="10"/>
          </p:nvPr>
        </p:nvSpPr>
        <p:spPr/>
        <p:txBody>
          <a:bodyPr/>
          <a:lstStyle/>
          <a:p>
            <a:fld id="{3C8BE7AD-B453-475B-B58C-51C2EA8ADD5E}" type="datetimeFigureOut">
              <a:rPr lang="es-AR" smtClean="0"/>
              <a:t>13/5/2021</a:t>
            </a:fld>
            <a:endParaRPr lang="es-AR"/>
          </a:p>
        </p:txBody>
      </p:sp>
      <p:sp>
        <p:nvSpPr>
          <p:cNvPr id="5" name="Footer Placeholder 4"/>
          <p:cNvSpPr>
            <a:spLocks noGrp="1"/>
          </p:cNvSpPr>
          <p:nvPr>
            <p:ph type="ftr" sz="quarter" idx="11"/>
          </p:nvPr>
        </p:nvSpPr>
        <p:spPr/>
        <p:txBody>
          <a:bodyPr/>
          <a:lstStyle/>
          <a:p>
            <a:endParaRPr lang="es-AR"/>
          </a:p>
        </p:txBody>
      </p:sp>
      <p:sp>
        <p:nvSpPr>
          <p:cNvPr id="6" name="Slide Number Placeholder 5"/>
          <p:cNvSpPr>
            <a:spLocks noGrp="1"/>
          </p:cNvSpPr>
          <p:nvPr>
            <p:ph type="sldNum" sz="quarter" idx="12"/>
          </p:nvPr>
        </p:nvSpPr>
        <p:spPr/>
        <p:txBody>
          <a:bodyPr/>
          <a:lstStyle/>
          <a:p>
            <a:fld id="{B3591CA6-F0B9-4936-8992-97AEBEA40AA2}" type="slidenum">
              <a:rPr lang="es-AR" smtClean="0"/>
              <a:t>‹Nº›</a:t>
            </a:fld>
            <a:endParaRPr lang="es-AR"/>
          </a:p>
        </p:txBody>
      </p:sp>
      <p:cxnSp>
        <p:nvCxnSpPr>
          <p:cNvPr id="7" name="Straight Connector 6"/>
          <p:cNvCxnSpPr/>
          <p:nvPr/>
        </p:nvCxnSpPr>
        <p:spPr>
          <a:xfrm>
            <a:off x="731520" y="4599432"/>
            <a:ext cx="7848600"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a:p>
        </p:txBody>
      </p:sp>
      <p:sp>
        <p:nvSpPr>
          <p:cNvPr id="3" name="Content Placeholder 2"/>
          <p:cNvSpPr>
            <a:spLocks noGrp="1"/>
          </p:cNvSpPr>
          <p:nvPr>
            <p:ph sz="half" idx="1"/>
          </p:nvPr>
        </p:nvSpPr>
        <p:spPr>
          <a:xfrm>
            <a:off x="457200" y="1673352"/>
            <a:ext cx="4038600" cy="471830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Content Placeholder 3"/>
          <p:cNvSpPr>
            <a:spLocks noGrp="1"/>
          </p:cNvSpPr>
          <p:nvPr>
            <p:ph sz="half" idx="2"/>
          </p:nvPr>
        </p:nvSpPr>
        <p:spPr>
          <a:xfrm>
            <a:off x="4648200" y="1673352"/>
            <a:ext cx="4038600" cy="471830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5" name="Date Placeholder 4"/>
          <p:cNvSpPr>
            <a:spLocks noGrp="1"/>
          </p:cNvSpPr>
          <p:nvPr>
            <p:ph type="dt" sz="half" idx="10"/>
          </p:nvPr>
        </p:nvSpPr>
        <p:spPr/>
        <p:txBody>
          <a:bodyPr/>
          <a:lstStyle/>
          <a:p>
            <a:fld id="{3C8BE7AD-B453-475B-B58C-51C2EA8ADD5E}" type="datetimeFigureOut">
              <a:rPr lang="es-AR" smtClean="0"/>
              <a:t>13/5/2021</a:t>
            </a:fld>
            <a:endParaRPr lang="es-AR"/>
          </a:p>
        </p:txBody>
      </p:sp>
      <p:sp>
        <p:nvSpPr>
          <p:cNvPr id="6" name="Footer Placeholder 5"/>
          <p:cNvSpPr>
            <a:spLocks noGrp="1"/>
          </p:cNvSpPr>
          <p:nvPr>
            <p:ph type="ftr" sz="quarter" idx="11"/>
          </p:nvPr>
        </p:nvSpPr>
        <p:spPr/>
        <p:txBody>
          <a:bodyPr/>
          <a:lstStyle/>
          <a:p>
            <a:endParaRPr lang="es-AR"/>
          </a:p>
        </p:txBody>
      </p:sp>
      <p:sp>
        <p:nvSpPr>
          <p:cNvPr id="7" name="Slide Number Placeholder 6"/>
          <p:cNvSpPr>
            <a:spLocks noGrp="1"/>
          </p:cNvSpPr>
          <p:nvPr>
            <p:ph type="sldNum" sz="quarter" idx="12"/>
          </p:nvPr>
        </p:nvSpPr>
        <p:spPr/>
        <p:txBody>
          <a:bodyPr/>
          <a:lstStyle/>
          <a:p>
            <a:fld id="{B3591CA6-F0B9-4936-8992-97AEBEA40AA2}" type="slidenum">
              <a:rPr lang="es-AR" smtClean="0"/>
              <a:t>‹Nº›</a:t>
            </a:fld>
            <a:endParaRPr lang="es-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457200" y="1676400"/>
            <a:ext cx="3931920" cy="639762"/>
          </a:xfrm>
          <a:noFill/>
          <a:ln>
            <a:noFill/>
          </a:ln>
          <a:effectLst/>
        </p:spPr>
        <p:style>
          <a:lnRef idx="3">
            <a:schemeClr val="lt1"/>
          </a:lnRef>
          <a:fillRef idx="1">
            <a:schemeClr val="accent2"/>
          </a:fillRef>
          <a:effectRef idx="1">
            <a:schemeClr val="accent2"/>
          </a:effectRef>
          <a:fontRef idx="none"/>
        </p:style>
        <p:txBody>
          <a:bodyPr anchor="ctr">
            <a:normAutofit/>
          </a:bodyPr>
          <a:lstStyle>
            <a:lvl1pPr marL="0" indent="0" algn="ctr">
              <a:buNone/>
              <a:defRPr sz="20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Content Placeholder 3"/>
          <p:cNvSpPr>
            <a:spLocks noGrp="1"/>
          </p:cNvSpPr>
          <p:nvPr>
            <p:ph sz="half" idx="2"/>
          </p:nvPr>
        </p:nvSpPr>
        <p:spPr>
          <a:xfrm>
            <a:off x="457200" y="2438400"/>
            <a:ext cx="393192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5" name="Text Placeholder 4"/>
          <p:cNvSpPr>
            <a:spLocks noGrp="1"/>
          </p:cNvSpPr>
          <p:nvPr>
            <p:ph type="body" sz="quarter" idx="3"/>
          </p:nvPr>
        </p:nvSpPr>
        <p:spPr>
          <a:xfrm>
            <a:off x="4754880" y="1676400"/>
            <a:ext cx="3931920" cy="639762"/>
          </a:xfrm>
          <a:noFill/>
          <a:ln>
            <a:noFill/>
          </a:ln>
          <a:effectLst/>
        </p:spPr>
        <p:style>
          <a:lnRef idx="3">
            <a:schemeClr val="lt1"/>
          </a:lnRef>
          <a:fillRef idx="1">
            <a:schemeClr val="accent2"/>
          </a:fillRef>
          <a:effectRef idx="1">
            <a:schemeClr val="accent2"/>
          </a:effectRef>
          <a:fontRef idx="none"/>
        </p:style>
        <p:txBody>
          <a:bodyPr anchor="ctr">
            <a:normAutofit/>
          </a:bodyPr>
          <a:lstStyle>
            <a:lvl1pPr marL="0" indent="0" algn="ctr">
              <a:buNone/>
              <a:defRPr lang="en-US" sz="2000" b="0" kern="1200" dirty="0" smtClean="0">
                <a:solidFill>
                  <a:schemeClr val="tx2"/>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Content Placeholder 5"/>
          <p:cNvSpPr>
            <a:spLocks noGrp="1"/>
          </p:cNvSpPr>
          <p:nvPr>
            <p:ph sz="quarter" idx="4"/>
          </p:nvPr>
        </p:nvSpPr>
        <p:spPr>
          <a:xfrm>
            <a:off x="4754880" y="2438400"/>
            <a:ext cx="393192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7" name="Date Placeholder 6"/>
          <p:cNvSpPr>
            <a:spLocks noGrp="1"/>
          </p:cNvSpPr>
          <p:nvPr>
            <p:ph type="dt" sz="half" idx="10"/>
          </p:nvPr>
        </p:nvSpPr>
        <p:spPr/>
        <p:txBody>
          <a:bodyPr/>
          <a:lstStyle/>
          <a:p>
            <a:fld id="{3C8BE7AD-B453-475B-B58C-51C2EA8ADD5E}" type="datetimeFigureOut">
              <a:rPr lang="es-AR" smtClean="0"/>
              <a:t>13/5/2021</a:t>
            </a:fld>
            <a:endParaRPr lang="es-AR"/>
          </a:p>
        </p:txBody>
      </p:sp>
      <p:sp>
        <p:nvSpPr>
          <p:cNvPr id="8" name="Footer Placeholder 7"/>
          <p:cNvSpPr>
            <a:spLocks noGrp="1"/>
          </p:cNvSpPr>
          <p:nvPr>
            <p:ph type="ftr" sz="quarter" idx="11"/>
          </p:nvPr>
        </p:nvSpPr>
        <p:spPr/>
        <p:txBody>
          <a:bodyPr/>
          <a:lstStyle/>
          <a:p>
            <a:endParaRPr lang="es-AR"/>
          </a:p>
        </p:txBody>
      </p:sp>
      <p:sp>
        <p:nvSpPr>
          <p:cNvPr id="9" name="Slide Number Placeholder 8"/>
          <p:cNvSpPr>
            <a:spLocks noGrp="1"/>
          </p:cNvSpPr>
          <p:nvPr>
            <p:ph type="sldNum" sz="quarter" idx="12"/>
          </p:nvPr>
        </p:nvSpPr>
        <p:spPr/>
        <p:txBody>
          <a:bodyPr/>
          <a:lstStyle/>
          <a:p>
            <a:fld id="{B3591CA6-F0B9-4936-8992-97AEBEA40AA2}" type="slidenum">
              <a:rPr lang="es-AR" smtClean="0"/>
              <a:t>‹Nº›</a:t>
            </a:fld>
            <a:endParaRPr lang="es-AR"/>
          </a:p>
        </p:txBody>
      </p:sp>
      <p:cxnSp>
        <p:nvCxnSpPr>
          <p:cNvPr id="11" name="Straight Connector 10"/>
          <p:cNvCxnSpPr/>
          <p:nvPr/>
        </p:nvCxnSpPr>
        <p:spPr>
          <a:xfrm rot="5400000">
            <a:off x="2217817" y="4045823"/>
            <a:ext cx="4709160" cy="794"/>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a:p>
        </p:txBody>
      </p:sp>
      <p:sp>
        <p:nvSpPr>
          <p:cNvPr id="3" name="Date Placeholder 2"/>
          <p:cNvSpPr>
            <a:spLocks noGrp="1"/>
          </p:cNvSpPr>
          <p:nvPr>
            <p:ph type="dt" sz="half" idx="10"/>
          </p:nvPr>
        </p:nvSpPr>
        <p:spPr/>
        <p:txBody>
          <a:bodyPr/>
          <a:lstStyle/>
          <a:p>
            <a:fld id="{3C8BE7AD-B453-475B-B58C-51C2EA8ADD5E}" type="datetimeFigureOut">
              <a:rPr lang="es-AR" smtClean="0"/>
              <a:t>13/5/2021</a:t>
            </a:fld>
            <a:endParaRPr lang="es-AR"/>
          </a:p>
        </p:txBody>
      </p:sp>
      <p:sp>
        <p:nvSpPr>
          <p:cNvPr id="4" name="Footer Placeholder 3"/>
          <p:cNvSpPr>
            <a:spLocks noGrp="1"/>
          </p:cNvSpPr>
          <p:nvPr>
            <p:ph type="ftr" sz="quarter" idx="11"/>
          </p:nvPr>
        </p:nvSpPr>
        <p:spPr/>
        <p:txBody>
          <a:bodyPr/>
          <a:lstStyle/>
          <a:p>
            <a:endParaRPr lang="es-AR"/>
          </a:p>
        </p:txBody>
      </p:sp>
      <p:sp>
        <p:nvSpPr>
          <p:cNvPr id="5" name="Slide Number Placeholder 4"/>
          <p:cNvSpPr>
            <a:spLocks noGrp="1"/>
          </p:cNvSpPr>
          <p:nvPr>
            <p:ph type="sldNum" sz="quarter" idx="12"/>
          </p:nvPr>
        </p:nvSpPr>
        <p:spPr/>
        <p:txBody>
          <a:bodyPr/>
          <a:lstStyle/>
          <a:p>
            <a:fld id="{B3591CA6-F0B9-4936-8992-97AEBEA40AA2}" type="slidenum">
              <a:rPr lang="es-AR" smtClean="0"/>
              <a:t>‹Nº›</a:t>
            </a:fld>
            <a:endParaRPr lang="es-A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C8BE7AD-B453-475B-B58C-51C2EA8ADD5E}" type="datetimeFigureOut">
              <a:rPr lang="es-AR" smtClean="0"/>
              <a:t>13/5/2021</a:t>
            </a:fld>
            <a:endParaRPr lang="es-AR"/>
          </a:p>
        </p:txBody>
      </p:sp>
      <p:sp>
        <p:nvSpPr>
          <p:cNvPr id="3" name="Footer Placeholder 2"/>
          <p:cNvSpPr>
            <a:spLocks noGrp="1"/>
          </p:cNvSpPr>
          <p:nvPr>
            <p:ph type="ftr" sz="quarter" idx="11"/>
          </p:nvPr>
        </p:nvSpPr>
        <p:spPr/>
        <p:txBody>
          <a:bodyPr/>
          <a:lstStyle/>
          <a:p>
            <a:endParaRPr lang="es-AR"/>
          </a:p>
        </p:txBody>
      </p:sp>
      <p:sp>
        <p:nvSpPr>
          <p:cNvPr id="4" name="Slide Number Placeholder 3"/>
          <p:cNvSpPr>
            <a:spLocks noGrp="1"/>
          </p:cNvSpPr>
          <p:nvPr>
            <p:ph type="sldNum" sz="quarter" idx="12"/>
          </p:nvPr>
        </p:nvSpPr>
        <p:spPr/>
        <p:txBody>
          <a:bodyPr/>
          <a:lstStyle/>
          <a:p>
            <a:fld id="{B3591CA6-F0B9-4936-8992-97AEBEA40AA2}" type="slidenum">
              <a:rPr lang="es-AR" smtClean="0"/>
              <a:t>‹Nº›</a:t>
            </a:fld>
            <a:endParaRPr lang="es-A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457200" y="792080"/>
            <a:ext cx="2139696" cy="1261872"/>
          </a:xfrm>
        </p:spPr>
        <p:txBody>
          <a:bodyPr anchor="b">
            <a:noAutofit/>
          </a:bodyPr>
          <a:lstStyle>
            <a:lvl1pPr algn="l">
              <a:defRPr sz="2400" b="0"/>
            </a:lvl1pPr>
          </a:lstStyle>
          <a:p>
            <a:r>
              <a:rPr lang="es-ES" smtClean="0"/>
              <a:t>Haga clic para modificar el estilo de título del patrón</a:t>
            </a:r>
            <a:endParaRPr lang="en-US" dirty="0"/>
          </a:p>
        </p:txBody>
      </p:sp>
      <p:sp>
        <p:nvSpPr>
          <p:cNvPr id="3" name="Content Placeholder 2"/>
          <p:cNvSpPr>
            <a:spLocks noGrp="1"/>
          </p:cNvSpPr>
          <p:nvPr>
            <p:ph idx="1"/>
          </p:nvPr>
        </p:nvSpPr>
        <p:spPr>
          <a:xfrm>
            <a:off x="2971800" y="792080"/>
            <a:ext cx="5715000" cy="557784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Text Placeholder 3"/>
          <p:cNvSpPr>
            <a:spLocks noGrp="1"/>
          </p:cNvSpPr>
          <p:nvPr>
            <p:ph type="body" sz="half" idx="2"/>
          </p:nvPr>
        </p:nvSpPr>
        <p:spPr>
          <a:xfrm>
            <a:off x="457201" y="2130552"/>
            <a:ext cx="2139696" cy="4243615"/>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Date Placeholder 4"/>
          <p:cNvSpPr>
            <a:spLocks noGrp="1"/>
          </p:cNvSpPr>
          <p:nvPr>
            <p:ph type="dt" sz="half" idx="10"/>
          </p:nvPr>
        </p:nvSpPr>
        <p:spPr/>
        <p:txBody>
          <a:bodyPr/>
          <a:lstStyle/>
          <a:p>
            <a:fld id="{3C8BE7AD-B453-475B-B58C-51C2EA8ADD5E}" type="datetimeFigureOut">
              <a:rPr lang="es-AR" smtClean="0"/>
              <a:t>13/5/2021</a:t>
            </a:fld>
            <a:endParaRPr lang="es-AR"/>
          </a:p>
        </p:txBody>
      </p:sp>
      <p:sp>
        <p:nvSpPr>
          <p:cNvPr id="6" name="Footer Placeholder 5"/>
          <p:cNvSpPr>
            <a:spLocks noGrp="1"/>
          </p:cNvSpPr>
          <p:nvPr>
            <p:ph type="ftr" sz="quarter" idx="11"/>
          </p:nvPr>
        </p:nvSpPr>
        <p:spPr/>
        <p:txBody>
          <a:bodyPr/>
          <a:lstStyle/>
          <a:p>
            <a:endParaRPr lang="es-AR"/>
          </a:p>
        </p:txBody>
      </p:sp>
      <p:sp>
        <p:nvSpPr>
          <p:cNvPr id="7" name="Slide Number Placeholder 6"/>
          <p:cNvSpPr>
            <a:spLocks noGrp="1"/>
          </p:cNvSpPr>
          <p:nvPr>
            <p:ph type="sldNum" sz="quarter" idx="12"/>
          </p:nvPr>
        </p:nvSpPr>
        <p:spPr/>
        <p:txBody>
          <a:bodyPr/>
          <a:lstStyle/>
          <a:p>
            <a:fld id="{B3591CA6-F0B9-4936-8992-97AEBEA40AA2}" type="slidenum">
              <a:rPr lang="es-AR" smtClean="0"/>
              <a:t>‹Nº›</a:t>
            </a:fld>
            <a:endParaRPr lang="es-AR"/>
          </a:p>
        </p:txBody>
      </p:sp>
      <p:cxnSp>
        <p:nvCxnSpPr>
          <p:cNvPr id="9" name="Straight Connector 8"/>
          <p:cNvCxnSpPr/>
          <p:nvPr/>
        </p:nvCxnSpPr>
        <p:spPr>
          <a:xfrm rot="5400000">
            <a:off x="-13116" y="3580206"/>
            <a:ext cx="5577840"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457200" y="792480"/>
            <a:ext cx="2142680" cy="1264920"/>
          </a:xfrm>
        </p:spPr>
        <p:txBody>
          <a:bodyPr anchor="b">
            <a:normAutofit/>
          </a:bodyPr>
          <a:lstStyle>
            <a:lvl1pPr algn="l">
              <a:defRPr sz="2400" b="0"/>
            </a:lvl1pPr>
          </a:lstStyle>
          <a:p>
            <a:r>
              <a:rPr lang="es-ES" smtClean="0"/>
              <a:t>Haga clic para modificar el estilo de título del patrón</a:t>
            </a:r>
            <a:endParaRPr lang="en-US" dirty="0"/>
          </a:p>
        </p:txBody>
      </p:sp>
      <p:sp>
        <p:nvSpPr>
          <p:cNvPr id="3" name="Picture Placeholder 2"/>
          <p:cNvSpPr>
            <a:spLocks noGrp="1"/>
          </p:cNvSpPr>
          <p:nvPr>
            <p:ph type="pic" idx="1"/>
          </p:nvPr>
        </p:nvSpPr>
        <p:spPr>
          <a:xfrm>
            <a:off x="2858610" y="838201"/>
            <a:ext cx="5904390" cy="5500456"/>
          </a:xfrm>
          <a:solidFill>
            <a:schemeClr val="bg2"/>
          </a:solidFill>
          <a:ln w="76200">
            <a:solidFill>
              <a:srgbClr val="FFFFFF"/>
            </a:solidFill>
            <a:miter lim="800000"/>
          </a:ln>
          <a:effectLst>
            <a:outerShdw blurRad="50800" dist="12700" dir="5400000" algn="t" rotWithShape="0">
              <a:prstClr val="black">
                <a:alpha val="59000"/>
              </a:prstClr>
            </a:outerShdw>
          </a:effectLst>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smtClean="0"/>
              <a:t>Haga clic en el icono para agregar una imagen</a:t>
            </a:r>
            <a:endParaRPr lang="en-US" dirty="0"/>
          </a:p>
        </p:txBody>
      </p:sp>
      <p:sp>
        <p:nvSpPr>
          <p:cNvPr id="4" name="Text Placeholder 3"/>
          <p:cNvSpPr>
            <a:spLocks noGrp="1"/>
          </p:cNvSpPr>
          <p:nvPr>
            <p:ph type="body" sz="half" idx="2"/>
          </p:nvPr>
        </p:nvSpPr>
        <p:spPr>
          <a:xfrm>
            <a:off x="457200" y="2133600"/>
            <a:ext cx="2139696" cy="424281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Date Placeholder 4"/>
          <p:cNvSpPr>
            <a:spLocks noGrp="1"/>
          </p:cNvSpPr>
          <p:nvPr>
            <p:ph type="dt" sz="half" idx="10"/>
          </p:nvPr>
        </p:nvSpPr>
        <p:spPr/>
        <p:txBody>
          <a:bodyPr/>
          <a:lstStyle/>
          <a:p>
            <a:fld id="{3C8BE7AD-B453-475B-B58C-51C2EA8ADD5E}" type="datetimeFigureOut">
              <a:rPr lang="es-AR" smtClean="0"/>
              <a:t>13/5/2021</a:t>
            </a:fld>
            <a:endParaRPr lang="es-AR"/>
          </a:p>
        </p:txBody>
      </p:sp>
      <p:sp>
        <p:nvSpPr>
          <p:cNvPr id="6" name="Footer Placeholder 5"/>
          <p:cNvSpPr>
            <a:spLocks noGrp="1"/>
          </p:cNvSpPr>
          <p:nvPr>
            <p:ph type="ftr" sz="quarter" idx="11"/>
          </p:nvPr>
        </p:nvSpPr>
        <p:spPr/>
        <p:txBody>
          <a:bodyPr/>
          <a:lstStyle/>
          <a:p>
            <a:endParaRPr lang="es-AR"/>
          </a:p>
        </p:txBody>
      </p:sp>
      <p:sp>
        <p:nvSpPr>
          <p:cNvPr id="7" name="Slide Number Placeholder 6"/>
          <p:cNvSpPr>
            <a:spLocks noGrp="1"/>
          </p:cNvSpPr>
          <p:nvPr>
            <p:ph type="sldNum" sz="quarter" idx="12"/>
          </p:nvPr>
        </p:nvSpPr>
        <p:spPr/>
        <p:txBody>
          <a:bodyPr/>
          <a:lstStyle/>
          <a:p>
            <a:fld id="{B3591CA6-F0B9-4936-8992-97AEBEA40AA2}" type="slidenum">
              <a:rPr lang="es-AR" smtClean="0"/>
              <a:t>‹Nº›</a:t>
            </a:fld>
            <a:endParaRPr lang="es-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a:p>
        </p:txBody>
      </p:sp>
      <p:sp>
        <p:nvSpPr>
          <p:cNvPr id="3" name="Vertical Text Placeholder 2"/>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4" name="Date Placeholder 3"/>
          <p:cNvSpPr>
            <a:spLocks noGrp="1"/>
          </p:cNvSpPr>
          <p:nvPr>
            <p:ph type="dt" sz="half" idx="10"/>
          </p:nvPr>
        </p:nvSpPr>
        <p:spPr/>
        <p:txBody>
          <a:bodyPr/>
          <a:lstStyle/>
          <a:p>
            <a:fld id="{3C8BE7AD-B453-475B-B58C-51C2EA8ADD5E}" type="datetimeFigureOut">
              <a:rPr lang="es-AR" smtClean="0"/>
              <a:t>13/5/2021</a:t>
            </a:fld>
            <a:endParaRPr lang="es-AR"/>
          </a:p>
        </p:txBody>
      </p:sp>
      <p:sp>
        <p:nvSpPr>
          <p:cNvPr id="5" name="Footer Placeholder 4"/>
          <p:cNvSpPr>
            <a:spLocks noGrp="1"/>
          </p:cNvSpPr>
          <p:nvPr>
            <p:ph type="ftr" sz="quarter" idx="11"/>
          </p:nvPr>
        </p:nvSpPr>
        <p:spPr/>
        <p:txBody>
          <a:bodyPr/>
          <a:lstStyle/>
          <a:p>
            <a:endParaRPr lang="es-AR"/>
          </a:p>
        </p:txBody>
      </p:sp>
      <p:sp>
        <p:nvSpPr>
          <p:cNvPr id="6" name="Slide Number Placeholder 5"/>
          <p:cNvSpPr>
            <a:spLocks noGrp="1"/>
          </p:cNvSpPr>
          <p:nvPr>
            <p:ph type="sldNum" sz="quarter" idx="12"/>
          </p:nvPr>
        </p:nvSpPr>
        <p:spPr/>
        <p:txBody>
          <a:bodyPr/>
          <a:lstStyle/>
          <a:p>
            <a:fld id="{B3591CA6-F0B9-4936-8992-97AEBEA40AA2}" type="slidenum">
              <a:rPr lang="es-AR" smtClean="0"/>
              <a:t>‹Nº›</a:t>
            </a:fld>
            <a:endParaRPr lang="es-A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609600"/>
            <a:ext cx="2057400" cy="5867400"/>
          </a:xfrm>
        </p:spPr>
        <p:txBody>
          <a:bodyPr vert="eaVert" anchor="b"/>
          <a:lstStyle/>
          <a:p>
            <a:r>
              <a:rPr lang="es-ES" smtClean="0"/>
              <a:t>Haga clic para modificar el estilo de título del patrón</a:t>
            </a:r>
            <a:endParaRPr lang="en-US" dirty="0"/>
          </a:p>
        </p:txBody>
      </p:sp>
      <p:sp>
        <p:nvSpPr>
          <p:cNvPr id="3" name="Vertical Text Placeholder 2"/>
          <p:cNvSpPr>
            <a:spLocks noGrp="1"/>
          </p:cNvSpPr>
          <p:nvPr>
            <p:ph type="body" orient="vert" idx="1"/>
          </p:nvPr>
        </p:nvSpPr>
        <p:spPr>
          <a:xfrm>
            <a:off x="457200" y="609600"/>
            <a:ext cx="6019800" cy="5867400"/>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p:txBody>
          <a:bodyPr/>
          <a:lstStyle/>
          <a:p>
            <a:fld id="{3C8BE7AD-B453-475B-B58C-51C2EA8ADD5E}" type="datetimeFigureOut">
              <a:rPr lang="es-AR" smtClean="0"/>
              <a:t>13/5/2021</a:t>
            </a:fld>
            <a:endParaRPr lang="es-AR"/>
          </a:p>
        </p:txBody>
      </p:sp>
      <p:sp>
        <p:nvSpPr>
          <p:cNvPr id="5" name="Footer Placeholder 4"/>
          <p:cNvSpPr>
            <a:spLocks noGrp="1"/>
          </p:cNvSpPr>
          <p:nvPr>
            <p:ph type="ftr" sz="quarter" idx="11"/>
          </p:nvPr>
        </p:nvSpPr>
        <p:spPr/>
        <p:txBody>
          <a:bodyPr/>
          <a:lstStyle/>
          <a:p>
            <a:endParaRPr lang="es-AR"/>
          </a:p>
        </p:txBody>
      </p:sp>
      <p:sp>
        <p:nvSpPr>
          <p:cNvPr id="6" name="Slide Number Placeholder 5"/>
          <p:cNvSpPr>
            <a:spLocks noGrp="1"/>
          </p:cNvSpPr>
          <p:nvPr>
            <p:ph type="sldNum" sz="quarter" idx="12"/>
          </p:nvPr>
        </p:nvSpPr>
        <p:spPr/>
        <p:txBody>
          <a:bodyPr/>
          <a:lstStyle/>
          <a:p>
            <a:fld id="{B3591CA6-F0B9-4936-8992-97AEBEA40AA2}" type="slidenum">
              <a:rPr lang="es-AR" smtClean="0"/>
              <a:t>‹Nº›</a:t>
            </a:fld>
            <a:endParaRPr lang="es-A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Rectangle 9"/>
          <p:cNvSpPr/>
          <p:nvPr/>
        </p:nvSpPr>
        <p:spPr>
          <a:xfrm>
            <a:off x="0" y="220786"/>
            <a:ext cx="9144000" cy="2286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457200" y="533400"/>
            <a:ext cx="8229600" cy="990600"/>
          </a:xfrm>
          <a:prstGeom prst="rect">
            <a:avLst/>
          </a:prstGeom>
        </p:spPr>
        <p:txBody>
          <a:bodyPr vert="horz" lIns="91440" tIns="45720" rIns="91440" bIns="45720" rtlCol="0" anchor="ctr">
            <a:normAutofit/>
          </a:body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457200" y="1600200"/>
            <a:ext cx="8229600" cy="4876800"/>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7" name="Rectangle 6"/>
          <p:cNvSpPr/>
          <p:nvPr/>
        </p:nvSpPr>
        <p:spPr>
          <a:xfrm>
            <a:off x="0" y="0"/>
            <a:ext cx="9144000" cy="36576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Date Placeholder 3"/>
          <p:cNvSpPr>
            <a:spLocks noGrp="1"/>
          </p:cNvSpPr>
          <p:nvPr>
            <p:ph type="dt" sz="half" idx="2"/>
          </p:nvPr>
        </p:nvSpPr>
        <p:spPr>
          <a:xfrm>
            <a:off x="457200" y="18288"/>
            <a:ext cx="2895600" cy="329184"/>
          </a:xfrm>
          <a:prstGeom prst="rect">
            <a:avLst/>
          </a:prstGeom>
        </p:spPr>
        <p:txBody>
          <a:bodyPr vert="horz" lIns="91440" tIns="45720" rIns="91440" bIns="45720" rtlCol="0" anchor="ctr"/>
          <a:lstStyle>
            <a:lvl1pPr algn="l">
              <a:defRPr sz="1200">
                <a:solidFill>
                  <a:srgbClr val="FFFFFF"/>
                </a:solidFill>
              </a:defRPr>
            </a:lvl1pPr>
          </a:lstStyle>
          <a:p>
            <a:fld id="{3C8BE7AD-B453-475B-B58C-51C2EA8ADD5E}" type="datetimeFigureOut">
              <a:rPr lang="es-AR" smtClean="0"/>
              <a:t>13/5/2021</a:t>
            </a:fld>
            <a:endParaRPr lang="es-AR"/>
          </a:p>
        </p:txBody>
      </p:sp>
      <p:sp>
        <p:nvSpPr>
          <p:cNvPr id="5" name="Footer Placeholder 4"/>
          <p:cNvSpPr>
            <a:spLocks noGrp="1"/>
          </p:cNvSpPr>
          <p:nvPr>
            <p:ph type="ftr" sz="quarter" idx="3"/>
          </p:nvPr>
        </p:nvSpPr>
        <p:spPr>
          <a:xfrm>
            <a:off x="3429000" y="18288"/>
            <a:ext cx="4114800" cy="329184"/>
          </a:xfrm>
          <a:prstGeom prst="rect">
            <a:avLst/>
          </a:prstGeom>
        </p:spPr>
        <p:txBody>
          <a:bodyPr vert="horz" lIns="91440" tIns="45720" rIns="91440" bIns="45720" rtlCol="0" anchor="ctr"/>
          <a:lstStyle>
            <a:lvl1pPr algn="ctr">
              <a:defRPr sz="1200">
                <a:solidFill>
                  <a:srgbClr val="FFFFFF"/>
                </a:solidFill>
              </a:defRPr>
            </a:lvl1pPr>
          </a:lstStyle>
          <a:p>
            <a:endParaRPr lang="es-AR"/>
          </a:p>
        </p:txBody>
      </p:sp>
      <p:sp>
        <p:nvSpPr>
          <p:cNvPr id="6" name="Slide Number Placeholder 5"/>
          <p:cNvSpPr>
            <a:spLocks noGrp="1"/>
          </p:cNvSpPr>
          <p:nvPr>
            <p:ph type="sldNum" sz="quarter" idx="4"/>
          </p:nvPr>
        </p:nvSpPr>
        <p:spPr>
          <a:xfrm>
            <a:off x="7620000" y="18288"/>
            <a:ext cx="1066800" cy="329184"/>
          </a:xfrm>
          <a:prstGeom prst="rect">
            <a:avLst/>
          </a:prstGeom>
        </p:spPr>
        <p:txBody>
          <a:bodyPr vert="horz" lIns="91440" tIns="45720" rIns="91440" bIns="45720" rtlCol="0" anchor="ctr"/>
          <a:lstStyle>
            <a:lvl1pPr algn="l">
              <a:defRPr sz="1400" b="1">
                <a:solidFill>
                  <a:srgbClr val="FFFFFF"/>
                </a:solidFill>
              </a:defRPr>
            </a:lvl1pPr>
          </a:lstStyle>
          <a:p>
            <a:fld id="{B3591CA6-F0B9-4936-8992-97AEBEA40AA2}" type="slidenum">
              <a:rPr lang="es-AR" smtClean="0"/>
              <a:t>‹Nº›</a:t>
            </a:fld>
            <a:endParaRPr lang="es-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spcBef>
          <a:spcPct val="0"/>
        </a:spcBef>
        <a:buNone/>
        <a:defRPr sz="4000" kern="1200" spc="-100" baseline="0">
          <a:solidFill>
            <a:schemeClr val="tx2"/>
          </a:solidFill>
          <a:latin typeface="+mj-lt"/>
          <a:ea typeface="+mj-ea"/>
          <a:cs typeface="+mj-cs"/>
        </a:defRPr>
      </a:lvl1pPr>
    </p:titleStyle>
    <p:bodyStyle>
      <a:lvl1pPr marL="182880" indent="-182880" algn="l" defTabSz="914400" rtl="0" eaLnBrk="1" latinLnBrk="0" hangingPunct="1">
        <a:spcBef>
          <a:spcPct val="20000"/>
        </a:spcBef>
        <a:buClr>
          <a:schemeClr val="accent1"/>
        </a:buClr>
        <a:buSzPct val="85000"/>
        <a:buFont typeface="Arial" pitchFamily="34" charset="0"/>
        <a:buChar char="•"/>
        <a:defRPr sz="2400" kern="1200">
          <a:solidFill>
            <a:schemeClr val="tx1"/>
          </a:solidFill>
          <a:latin typeface="+mn-lt"/>
          <a:ea typeface="+mn-ea"/>
          <a:cs typeface="+mn-cs"/>
        </a:defRPr>
      </a:lvl1pPr>
      <a:lvl2pPr marL="457200" indent="-182880" algn="l" defTabSz="914400" rtl="0" eaLnBrk="1" latinLnBrk="0" hangingPunct="1">
        <a:spcBef>
          <a:spcPct val="20000"/>
        </a:spcBef>
        <a:buClr>
          <a:schemeClr val="accent1"/>
        </a:buClr>
        <a:buSzPct val="85000"/>
        <a:buFont typeface="Arial" pitchFamily="34" charset="0"/>
        <a:buChar char="•"/>
        <a:defRPr sz="2000" kern="1200">
          <a:solidFill>
            <a:schemeClr val="tx1"/>
          </a:solidFill>
          <a:latin typeface="+mn-lt"/>
          <a:ea typeface="+mn-ea"/>
          <a:cs typeface="+mn-cs"/>
        </a:defRPr>
      </a:lvl2pPr>
      <a:lvl3pPr marL="731520" indent="-182880" algn="l" defTabSz="914400" rtl="0" eaLnBrk="1" latinLnBrk="0" hangingPunct="1">
        <a:spcBef>
          <a:spcPct val="20000"/>
        </a:spcBef>
        <a:buClr>
          <a:schemeClr val="accent1"/>
        </a:buClr>
        <a:buSzPct val="90000"/>
        <a:buFont typeface="Arial" pitchFamily="34" charset="0"/>
        <a:buChar char="•"/>
        <a:defRPr sz="1800" kern="1200">
          <a:solidFill>
            <a:schemeClr val="tx1"/>
          </a:solidFill>
          <a:latin typeface="+mn-lt"/>
          <a:ea typeface="+mn-ea"/>
          <a:cs typeface="+mn-cs"/>
        </a:defRPr>
      </a:lvl3pPr>
      <a:lvl4pPr marL="1005840" indent="-182880" algn="l" defTabSz="914400" rtl="0" eaLnBrk="1" latinLnBrk="0" hangingPunct="1">
        <a:spcBef>
          <a:spcPct val="20000"/>
        </a:spcBef>
        <a:buClr>
          <a:schemeClr val="accent1"/>
        </a:buClr>
        <a:buFont typeface="Arial" pitchFamily="34" charset="0"/>
        <a:buChar char="•"/>
        <a:defRPr sz="1600" kern="1200">
          <a:solidFill>
            <a:schemeClr val="tx1"/>
          </a:solidFill>
          <a:latin typeface="+mn-lt"/>
          <a:ea typeface="+mn-ea"/>
          <a:cs typeface="+mn-cs"/>
        </a:defRPr>
      </a:lvl4pPr>
      <a:lvl5pPr marL="1188720" indent="-137160" algn="l" defTabSz="914400" rtl="0" eaLnBrk="1" latinLnBrk="0" hangingPunct="1">
        <a:spcBef>
          <a:spcPct val="20000"/>
        </a:spcBef>
        <a:buClr>
          <a:schemeClr val="accent1"/>
        </a:buClr>
        <a:buSzPct val="100000"/>
        <a:buFont typeface="Arial" pitchFamily="34" charset="0"/>
        <a:buChar char="•"/>
        <a:defRPr sz="1400" kern="1200" baseline="0">
          <a:solidFill>
            <a:schemeClr val="tx1"/>
          </a:solidFill>
          <a:latin typeface="+mn-lt"/>
          <a:ea typeface="+mn-ea"/>
          <a:cs typeface="+mn-cs"/>
        </a:defRPr>
      </a:lvl5pPr>
      <a:lvl6pPr marL="137160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6pPr>
      <a:lvl7pPr marL="155448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7pPr>
      <a:lvl8pPr marL="173736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8pPr>
      <a:lvl9pPr marL="192024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hyperlink" Target="https://www.youtube.com/watch?v=Vfj55dYdaIE" TargetMode="Externa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hyperlink" Target="https://www.youtube.com/watch?v=IteGZg2fWuY" TargetMode="Externa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hyperlink" Target="https://www.youtube.com/watch?v=RjtZdtjUU8Y"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p:txBody>
          <a:bodyPr/>
          <a:lstStyle/>
          <a:p>
            <a:r>
              <a:rPr lang="es-AR" dirty="0" smtClean="0"/>
              <a:t>Conductismo</a:t>
            </a:r>
            <a:endParaRPr lang="es-AR" dirty="0"/>
          </a:p>
        </p:txBody>
      </p:sp>
      <p:sp>
        <p:nvSpPr>
          <p:cNvPr id="3" name="2 Subtítulo"/>
          <p:cNvSpPr>
            <a:spLocks noGrp="1"/>
          </p:cNvSpPr>
          <p:nvPr>
            <p:ph type="subTitle" idx="1"/>
          </p:nvPr>
        </p:nvSpPr>
        <p:spPr/>
        <p:txBody>
          <a:bodyPr/>
          <a:lstStyle/>
          <a:p>
            <a:endParaRPr lang="es-AR"/>
          </a:p>
        </p:txBody>
      </p:sp>
    </p:spTree>
    <p:extLst>
      <p:ext uri="{BB962C8B-B14F-4D97-AF65-F5344CB8AC3E}">
        <p14:creationId xmlns:p14="http://schemas.microsoft.com/office/powerpoint/2010/main" val="234312328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pPr algn="ctr"/>
            <a:r>
              <a:rPr lang="es-AR" dirty="0" smtClean="0"/>
              <a:t>El Conductismo</a:t>
            </a:r>
            <a:endParaRPr lang="es-AR" dirty="0"/>
          </a:p>
        </p:txBody>
      </p:sp>
      <p:sp>
        <p:nvSpPr>
          <p:cNvPr id="3" name="2 Marcador de contenido"/>
          <p:cNvSpPr>
            <a:spLocks noGrp="1"/>
          </p:cNvSpPr>
          <p:nvPr>
            <p:ph idx="1"/>
          </p:nvPr>
        </p:nvSpPr>
        <p:spPr>
          <a:xfrm>
            <a:off x="457200" y="1600200"/>
            <a:ext cx="4330824" cy="4876800"/>
          </a:xfrm>
        </p:spPr>
        <p:txBody>
          <a:bodyPr/>
          <a:lstStyle/>
          <a:p>
            <a:pPr marL="0" indent="0" algn="ctr">
              <a:buNone/>
            </a:pPr>
            <a:endParaRPr lang="es-AR" b="1" dirty="0"/>
          </a:p>
          <a:p>
            <a:pPr marL="0" indent="0" algn="ctr">
              <a:buNone/>
            </a:pPr>
            <a:r>
              <a:rPr lang="es-AR" b="1" dirty="0" smtClean="0"/>
              <a:t>- Surge a </a:t>
            </a:r>
          </a:p>
          <a:p>
            <a:pPr marL="0" indent="0" algn="ctr">
              <a:buNone/>
            </a:pPr>
            <a:r>
              <a:rPr lang="es-AR" b="1" dirty="0" smtClean="0"/>
              <a:t>principios del siglo XX </a:t>
            </a:r>
          </a:p>
          <a:p>
            <a:pPr marL="0" indent="0" algn="ctr">
              <a:buNone/>
            </a:pPr>
            <a:r>
              <a:rPr lang="es-AR" b="1" dirty="0" smtClean="0"/>
              <a:t>en </a:t>
            </a:r>
            <a:r>
              <a:rPr lang="es-AR" b="1" dirty="0"/>
              <a:t>Estados Unidos</a:t>
            </a:r>
            <a:endParaRPr lang="es-AR" dirty="0"/>
          </a:p>
          <a:p>
            <a:pPr marL="0" indent="0" algn="ctr">
              <a:buNone/>
            </a:pPr>
            <a:r>
              <a:rPr lang="es-AR" b="1" dirty="0" smtClean="0"/>
              <a:t>con John </a:t>
            </a:r>
            <a:r>
              <a:rPr lang="es-AR" b="1" dirty="0" err="1"/>
              <a:t>Broadus</a:t>
            </a:r>
            <a:r>
              <a:rPr lang="es-AR" dirty="0"/>
              <a:t> </a:t>
            </a:r>
            <a:r>
              <a:rPr lang="es-AR" b="1" dirty="0" smtClean="0"/>
              <a:t>Watson</a:t>
            </a:r>
          </a:p>
          <a:p>
            <a:pPr marL="0" indent="0" algn="ctr">
              <a:buNone/>
            </a:pPr>
            <a:endParaRPr lang="es-AR" b="1" dirty="0" smtClean="0"/>
          </a:p>
          <a:p>
            <a:pPr marL="0" indent="0" algn="ctr">
              <a:buNone/>
            </a:pPr>
            <a:r>
              <a:rPr lang="es-AR" b="1" dirty="0" smtClean="0"/>
              <a:t>- Se propone constituir una ciencia objetiva tomando como modelo el método experimental de las ciencias naturales</a:t>
            </a:r>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076056" y="1772816"/>
            <a:ext cx="3309937" cy="47609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82652535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533400"/>
            <a:ext cx="8229600" cy="1095400"/>
          </a:xfrm>
        </p:spPr>
        <p:txBody>
          <a:bodyPr>
            <a:normAutofit fontScale="90000"/>
          </a:bodyPr>
          <a:lstStyle/>
          <a:p>
            <a:pPr algn="ctr"/>
            <a:r>
              <a:rPr lang="es-AR" dirty="0" smtClean="0"/>
              <a:t>Se basó en los experimentos de </a:t>
            </a:r>
            <a:br>
              <a:rPr lang="es-AR" dirty="0" smtClean="0"/>
            </a:br>
            <a:r>
              <a:rPr lang="es-AR" dirty="0" smtClean="0"/>
              <a:t>Iván </a:t>
            </a:r>
            <a:r>
              <a:rPr lang="es-AR" dirty="0" err="1" smtClean="0"/>
              <a:t>Pavlov</a:t>
            </a:r>
            <a:r>
              <a:rPr lang="es-AR" dirty="0"/>
              <a:t> </a:t>
            </a:r>
            <a:r>
              <a:rPr lang="es-AR" dirty="0" smtClean="0"/>
              <a:t>sobre Reflejo Condicionado</a:t>
            </a:r>
            <a:endParaRPr lang="es-AR" dirty="0"/>
          </a:p>
        </p:txBody>
      </p:sp>
      <p:pic>
        <p:nvPicPr>
          <p:cNvPr id="4098"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6300192" y="2492896"/>
            <a:ext cx="2592298" cy="366213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09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3528" y="2132856"/>
            <a:ext cx="5677222" cy="317924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54830580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endParaRPr lang="es-AR"/>
          </a:p>
        </p:txBody>
      </p:sp>
      <p:sp>
        <p:nvSpPr>
          <p:cNvPr id="3" name="2 Marcador de contenido"/>
          <p:cNvSpPr>
            <a:spLocks noGrp="1"/>
          </p:cNvSpPr>
          <p:nvPr>
            <p:ph idx="1"/>
          </p:nvPr>
        </p:nvSpPr>
        <p:spPr/>
        <p:txBody>
          <a:bodyPr/>
          <a:lstStyle/>
          <a:p>
            <a:r>
              <a:rPr lang="es-AR" dirty="0">
                <a:hlinkClick r:id="rId2"/>
              </a:rPr>
              <a:t>https://</a:t>
            </a:r>
            <a:r>
              <a:rPr lang="es-AR" dirty="0" smtClean="0">
                <a:hlinkClick r:id="rId2"/>
              </a:rPr>
              <a:t>www.youtube.com/watch?v=Vfj55dYdaIE</a:t>
            </a:r>
            <a:endParaRPr lang="es-AR" dirty="0" smtClean="0"/>
          </a:p>
          <a:p>
            <a:endParaRPr lang="es-AR" dirty="0"/>
          </a:p>
        </p:txBody>
      </p:sp>
    </p:spTree>
    <p:extLst>
      <p:ext uri="{BB962C8B-B14F-4D97-AF65-F5344CB8AC3E}">
        <p14:creationId xmlns:p14="http://schemas.microsoft.com/office/powerpoint/2010/main" val="18429126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AR" dirty="0" smtClean="0"/>
              <a:t>	Condicionamiento clásico</a:t>
            </a:r>
            <a:endParaRPr lang="es-AR" dirty="0"/>
          </a:p>
        </p:txBody>
      </p:sp>
      <p:pic>
        <p:nvPicPr>
          <p:cNvPr id="3075" name="Picture 3"/>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683568" y="1317004"/>
            <a:ext cx="8094530" cy="542333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51341435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pPr algn="ctr"/>
            <a:r>
              <a:rPr lang="es-AR" dirty="0" smtClean="0"/>
              <a:t>John Watson</a:t>
            </a:r>
            <a:endParaRPr lang="es-AR" dirty="0"/>
          </a:p>
        </p:txBody>
      </p:sp>
      <p:sp>
        <p:nvSpPr>
          <p:cNvPr id="3" name="2 Marcador de contenido"/>
          <p:cNvSpPr>
            <a:spLocks noGrp="1"/>
          </p:cNvSpPr>
          <p:nvPr>
            <p:ph idx="1"/>
          </p:nvPr>
        </p:nvSpPr>
        <p:spPr/>
        <p:txBody>
          <a:bodyPr/>
          <a:lstStyle/>
          <a:p>
            <a:r>
              <a:rPr lang="es-AR" dirty="0" smtClean="0"/>
              <a:t>Ruptura con la psicología de la conciencia y con el método de la introspección:</a:t>
            </a:r>
          </a:p>
          <a:p>
            <a:endParaRPr lang="es-AR" dirty="0" smtClean="0"/>
          </a:p>
          <a:p>
            <a:r>
              <a:rPr lang="es-AR" dirty="0" smtClean="0"/>
              <a:t>Watson se propone construir una ciencia que no se base en especulaciones teóricas o en la introspección, sino en la observación objetiva de los hechos.</a:t>
            </a:r>
          </a:p>
          <a:p>
            <a:endParaRPr lang="es-AR" dirty="0" smtClean="0"/>
          </a:p>
          <a:p>
            <a:pPr algn="ctr"/>
            <a:r>
              <a:rPr lang="es-AR" dirty="0" smtClean="0"/>
              <a:t>OBJETO DE ESTUDIO: LA CONDUCTA</a:t>
            </a:r>
          </a:p>
          <a:p>
            <a:pPr algn="ctr"/>
            <a:endParaRPr lang="es-AR" dirty="0" smtClean="0"/>
          </a:p>
          <a:p>
            <a:pPr algn="ctr"/>
            <a:r>
              <a:rPr lang="es-AR" dirty="0" smtClean="0"/>
              <a:t>MÉTODO: OBSERVACION EXPERIMENTAL</a:t>
            </a:r>
            <a:endParaRPr lang="es-AR" dirty="0"/>
          </a:p>
        </p:txBody>
      </p:sp>
    </p:spTree>
    <p:extLst>
      <p:ext uri="{BB962C8B-B14F-4D97-AF65-F5344CB8AC3E}">
        <p14:creationId xmlns:p14="http://schemas.microsoft.com/office/powerpoint/2010/main" val="363124097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pPr algn="ctr"/>
            <a:r>
              <a:rPr lang="es-AR" dirty="0" smtClean="0"/>
              <a:t>CONDUCTA</a:t>
            </a:r>
            <a:endParaRPr lang="es-AR" dirty="0"/>
          </a:p>
        </p:txBody>
      </p:sp>
      <p:sp>
        <p:nvSpPr>
          <p:cNvPr id="3" name="2 Marcador de contenido"/>
          <p:cNvSpPr>
            <a:spLocks noGrp="1"/>
          </p:cNvSpPr>
          <p:nvPr>
            <p:ph idx="1"/>
          </p:nvPr>
        </p:nvSpPr>
        <p:spPr/>
        <p:txBody>
          <a:bodyPr/>
          <a:lstStyle/>
          <a:p>
            <a:r>
              <a:rPr lang="es-AR" dirty="0" smtClean="0"/>
              <a:t>Es todo aquello que un organismo hace en forma de comportamiento externo, visible.</a:t>
            </a:r>
          </a:p>
          <a:p>
            <a:r>
              <a:rPr lang="es-AR" dirty="0" smtClean="0"/>
              <a:t>Se plantea analizar la conducta en términos de estímulos y respuestas:</a:t>
            </a:r>
          </a:p>
          <a:p>
            <a:pPr marL="457200" indent="-457200">
              <a:buAutoNum type="arabicParenR"/>
            </a:pPr>
            <a:r>
              <a:rPr lang="es-AR" dirty="0" smtClean="0"/>
              <a:t>Dada una respuesta (una conducta), ver cual fue el estimulo que la provocó.</a:t>
            </a:r>
          </a:p>
          <a:p>
            <a:pPr marL="457200" indent="-457200">
              <a:buAutoNum type="arabicParenR"/>
            </a:pPr>
            <a:r>
              <a:rPr lang="es-AR" dirty="0" smtClean="0"/>
              <a:t>Dado un estimulo, ver que respuesta acontecerá.</a:t>
            </a:r>
          </a:p>
          <a:p>
            <a:pPr marL="457200" indent="-457200">
              <a:buAutoNum type="arabicParenR"/>
            </a:pPr>
            <a:r>
              <a:rPr lang="es-AR" dirty="0"/>
              <a:t>S</a:t>
            </a:r>
            <a:r>
              <a:rPr lang="es-AR" dirty="0" smtClean="0"/>
              <a:t>i la posibilidad de esa respuesta no es heredada, ver como fue aprendida.</a:t>
            </a:r>
            <a:endParaRPr lang="es-AR" dirty="0"/>
          </a:p>
        </p:txBody>
      </p:sp>
    </p:spTree>
    <p:extLst>
      <p:ext uri="{BB962C8B-B14F-4D97-AF65-F5344CB8AC3E}">
        <p14:creationId xmlns:p14="http://schemas.microsoft.com/office/powerpoint/2010/main" val="107657752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AR" dirty="0" smtClean="0"/>
              <a:t>Cuando la respuesta no fue aprendida</a:t>
            </a:r>
            <a:endParaRPr lang="es-AR" dirty="0"/>
          </a:p>
        </p:txBody>
      </p:sp>
      <p:sp>
        <p:nvSpPr>
          <p:cNvPr id="3" name="2 Marcador de contenido"/>
          <p:cNvSpPr>
            <a:spLocks noGrp="1"/>
          </p:cNvSpPr>
          <p:nvPr>
            <p:ph idx="1"/>
          </p:nvPr>
        </p:nvSpPr>
        <p:spPr/>
        <p:txBody>
          <a:bodyPr/>
          <a:lstStyle/>
          <a:p>
            <a:r>
              <a:rPr lang="es-AR" dirty="0" smtClean="0"/>
              <a:t>Al estimulo lo denomina incondicionado</a:t>
            </a:r>
          </a:p>
          <a:p>
            <a:r>
              <a:rPr lang="es-AR" dirty="0" smtClean="0"/>
              <a:t>Y a</a:t>
            </a:r>
            <a:r>
              <a:rPr lang="es-AR" dirty="0" smtClean="0"/>
              <a:t> </a:t>
            </a:r>
            <a:r>
              <a:rPr lang="es-AR" dirty="0" smtClean="0"/>
              <a:t>la respuesta incondicionada </a:t>
            </a:r>
            <a:r>
              <a:rPr lang="es-AR" dirty="0" smtClean="0"/>
              <a:t>(o innata</a:t>
            </a:r>
            <a:r>
              <a:rPr lang="es-AR" dirty="0" smtClean="0"/>
              <a:t>)</a:t>
            </a:r>
            <a:endParaRPr lang="es-AR" dirty="0"/>
          </a:p>
        </p:txBody>
      </p:sp>
      <p:pic>
        <p:nvPicPr>
          <p:cNvPr id="5123" name="Picture 3"/>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551088" y="2636912"/>
            <a:ext cx="6075040" cy="410445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35361833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pPr algn="ctr"/>
            <a:r>
              <a:rPr lang="es-AR" dirty="0" smtClean="0"/>
              <a:t>Cuando la respuesta es aprendida</a:t>
            </a:r>
            <a:endParaRPr lang="es-AR" dirty="0"/>
          </a:p>
        </p:txBody>
      </p:sp>
      <p:sp>
        <p:nvSpPr>
          <p:cNvPr id="3" name="2 Marcador de contenido"/>
          <p:cNvSpPr>
            <a:spLocks noGrp="1"/>
          </p:cNvSpPr>
          <p:nvPr>
            <p:ph idx="1"/>
          </p:nvPr>
        </p:nvSpPr>
        <p:spPr/>
        <p:txBody>
          <a:bodyPr/>
          <a:lstStyle/>
          <a:p>
            <a:r>
              <a:rPr lang="es-AR" dirty="0" smtClean="0"/>
              <a:t>Al estimulo se lo denomina condicionado y a la respuesta/conducta también se la llama condicionada.</a:t>
            </a:r>
          </a:p>
          <a:p>
            <a:r>
              <a:rPr lang="es-AR" dirty="0" smtClean="0"/>
              <a:t>El estimulo </a:t>
            </a:r>
            <a:r>
              <a:rPr lang="es-AR" dirty="0" smtClean="0"/>
              <a:t>condicionado es aquel capaz de suscitar una respuesta cuando ha habido un aprendizaje previo.</a:t>
            </a:r>
            <a:endParaRPr lang="es-AR" dirty="0"/>
          </a:p>
        </p:txBody>
      </p:sp>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27784" y="4581128"/>
            <a:ext cx="3144928" cy="208823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14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80112" y="3645024"/>
            <a:ext cx="3168352" cy="210839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148"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5832" y="3356992"/>
            <a:ext cx="3744416" cy="171949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88700573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pPr algn="ctr"/>
            <a:r>
              <a:rPr lang="es-AR" dirty="0" smtClean="0"/>
              <a:t>Postulados del conductismo</a:t>
            </a:r>
            <a:endParaRPr lang="es-AR" dirty="0"/>
          </a:p>
        </p:txBody>
      </p:sp>
      <p:sp>
        <p:nvSpPr>
          <p:cNvPr id="3" name="2 Marcador de contenido"/>
          <p:cNvSpPr>
            <a:spLocks noGrp="1"/>
          </p:cNvSpPr>
          <p:nvPr>
            <p:ph idx="1"/>
          </p:nvPr>
        </p:nvSpPr>
        <p:spPr/>
        <p:txBody>
          <a:bodyPr>
            <a:normAutofit fontScale="92500" lnSpcReduction="20000"/>
          </a:bodyPr>
          <a:lstStyle/>
          <a:p>
            <a:r>
              <a:rPr lang="es-AR" dirty="0"/>
              <a:t>1) Toda conducta se compone de respuestas objetivamente analizables, por lo que una conducta humana compleja puede ser analizada en unidades de respuesta simples, cada una de ellas objeto de un análisis en términos de estímulo-respuesta, incondicionados y condicionados. </a:t>
            </a:r>
          </a:p>
          <a:p>
            <a:r>
              <a:rPr lang="es-AR" dirty="0"/>
              <a:t>2) La conducta siempre se compone de movimientos musculares y secreciones glandulares, es decir que en última instancia la conducta puede ser entendida como procesos físico-químicos. </a:t>
            </a:r>
            <a:endParaRPr lang="es-AR" dirty="0" smtClean="0"/>
          </a:p>
          <a:p>
            <a:r>
              <a:rPr lang="es-AR" dirty="0" smtClean="0"/>
              <a:t>3</a:t>
            </a:r>
            <a:r>
              <a:rPr lang="es-AR" dirty="0"/>
              <a:t>) El estricto determinismo de las respuestas o de las conductas: a todo estimulo sigue una respuesta y toda respuesta es respuesta a un estimulo, de modo tal que pueden establecerse relaciones causales casi mecánicas entre estímulos y respuestas. </a:t>
            </a:r>
          </a:p>
          <a:p>
            <a:r>
              <a:rPr lang="es-AR" dirty="0"/>
              <a:t>4) Los procesos de conciencia no son susceptibles de ser estudiados científicamente. </a:t>
            </a:r>
          </a:p>
        </p:txBody>
      </p:sp>
    </p:spTree>
    <p:extLst>
      <p:ext uri="{BB962C8B-B14F-4D97-AF65-F5344CB8AC3E}">
        <p14:creationId xmlns:p14="http://schemas.microsoft.com/office/powerpoint/2010/main" val="3226735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251520" y="764704"/>
            <a:ext cx="8435280" cy="759296"/>
          </a:xfrm>
        </p:spPr>
        <p:txBody>
          <a:bodyPr>
            <a:normAutofit fontScale="90000"/>
          </a:bodyPr>
          <a:lstStyle/>
          <a:p>
            <a:r>
              <a:rPr lang="es-AR" dirty="0" smtClean="0"/>
              <a:t>Las emociones básicas: Amor, Ira y Miedo</a:t>
            </a:r>
            <a:endParaRPr lang="es-AR" dirty="0"/>
          </a:p>
        </p:txBody>
      </p:sp>
      <p:pic>
        <p:nvPicPr>
          <p:cNvPr id="8195" name="Picture 3"/>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5292080" y="4279417"/>
            <a:ext cx="3384376" cy="219559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8196"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9531" y="1916832"/>
            <a:ext cx="5364597" cy="300417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56718782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533400"/>
            <a:ext cx="8229600" cy="1311424"/>
          </a:xfrm>
        </p:spPr>
        <p:txBody>
          <a:bodyPr>
            <a:normAutofit/>
          </a:bodyPr>
          <a:lstStyle/>
          <a:p>
            <a:pPr algn="ctr"/>
            <a:r>
              <a:rPr lang="es-AR" dirty="0" smtClean="0"/>
              <a:t>John Watson</a:t>
            </a:r>
            <a:br>
              <a:rPr lang="es-AR" dirty="0" smtClean="0"/>
            </a:br>
            <a:r>
              <a:rPr lang="es-AR" dirty="0" smtClean="0"/>
              <a:t>Experimentos con el pequeño Albert</a:t>
            </a:r>
            <a:endParaRPr lang="es-AR" dirty="0"/>
          </a:p>
        </p:txBody>
      </p:sp>
      <p:sp>
        <p:nvSpPr>
          <p:cNvPr id="3" name="2 Marcador de contenido"/>
          <p:cNvSpPr>
            <a:spLocks noGrp="1"/>
          </p:cNvSpPr>
          <p:nvPr>
            <p:ph idx="1"/>
          </p:nvPr>
        </p:nvSpPr>
        <p:spPr>
          <a:xfrm>
            <a:off x="457200" y="2132856"/>
            <a:ext cx="8229600" cy="4344144"/>
          </a:xfrm>
        </p:spPr>
        <p:txBody>
          <a:bodyPr/>
          <a:lstStyle/>
          <a:p>
            <a:r>
              <a:rPr lang="es-AR" dirty="0">
                <a:hlinkClick r:id="rId2"/>
              </a:rPr>
              <a:t>https://</a:t>
            </a:r>
            <a:r>
              <a:rPr lang="es-AR" dirty="0" smtClean="0">
                <a:hlinkClick r:id="rId2"/>
              </a:rPr>
              <a:t>www.youtube.com/watch?v=IteGZg2fWuY</a:t>
            </a:r>
            <a:endParaRPr lang="es-AR" dirty="0" smtClean="0"/>
          </a:p>
          <a:p>
            <a:endParaRPr lang="es-AR" dirty="0"/>
          </a:p>
        </p:txBody>
      </p:sp>
    </p:spTree>
    <p:extLst>
      <p:ext uri="{BB962C8B-B14F-4D97-AF65-F5344CB8AC3E}">
        <p14:creationId xmlns:p14="http://schemas.microsoft.com/office/powerpoint/2010/main" val="166999161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pPr algn="ctr"/>
            <a:r>
              <a:rPr lang="es-AR" dirty="0" err="1" smtClean="0"/>
              <a:t>Burrhus</a:t>
            </a:r>
            <a:r>
              <a:rPr lang="es-AR" dirty="0" smtClean="0"/>
              <a:t> </a:t>
            </a:r>
            <a:r>
              <a:rPr lang="es-AR" dirty="0" err="1" smtClean="0"/>
              <a:t>Skinner</a:t>
            </a:r>
            <a:endParaRPr lang="es-AR" dirty="0"/>
          </a:p>
        </p:txBody>
      </p:sp>
      <p:pic>
        <p:nvPicPr>
          <p:cNvPr id="7170"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755576" y="1916832"/>
            <a:ext cx="7296269" cy="456016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821944762"/>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533400"/>
            <a:ext cx="8229600" cy="1887488"/>
          </a:xfrm>
        </p:spPr>
        <p:txBody>
          <a:bodyPr>
            <a:normAutofit/>
          </a:bodyPr>
          <a:lstStyle/>
          <a:p>
            <a:pPr algn="ctr"/>
            <a:r>
              <a:rPr lang="es-AR" dirty="0"/>
              <a:t>Condicionamiento operante</a:t>
            </a:r>
            <a:br>
              <a:rPr lang="es-AR" dirty="0"/>
            </a:br>
            <a:r>
              <a:rPr lang="es-AR" dirty="0"/>
              <a:t>refuerzo positivo- refuerzo negativo</a:t>
            </a:r>
          </a:p>
        </p:txBody>
      </p:sp>
      <p:sp>
        <p:nvSpPr>
          <p:cNvPr id="3" name="2 Marcador de contenido"/>
          <p:cNvSpPr>
            <a:spLocks noGrp="1"/>
          </p:cNvSpPr>
          <p:nvPr>
            <p:ph idx="1"/>
          </p:nvPr>
        </p:nvSpPr>
        <p:spPr>
          <a:xfrm>
            <a:off x="457200" y="2420888"/>
            <a:ext cx="8229600" cy="4056112"/>
          </a:xfrm>
        </p:spPr>
        <p:txBody>
          <a:bodyPr/>
          <a:lstStyle/>
          <a:p>
            <a:pPr marL="0" indent="0">
              <a:buNone/>
            </a:pPr>
            <a:r>
              <a:rPr lang="es-AR" dirty="0" smtClean="0"/>
              <a:t> </a:t>
            </a:r>
          </a:p>
          <a:p>
            <a:r>
              <a:rPr lang="es-AR" dirty="0" smtClean="0"/>
              <a:t>Experimento de la caja de </a:t>
            </a:r>
            <a:r>
              <a:rPr lang="es-AR" dirty="0" err="1" smtClean="0"/>
              <a:t>Skinner</a:t>
            </a:r>
            <a:endParaRPr lang="es-AR" dirty="0" smtClean="0"/>
          </a:p>
          <a:p>
            <a:r>
              <a:rPr lang="es-AR" dirty="0">
                <a:hlinkClick r:id="rId2"/>
              </a:rPr>
              <a:t>https://</a:t>
            </a:r>
            <a:r>
              <a:rPr lang="es-AR" dirty="0" smtClean="0">
                <a:hlinkClick r:id="rId2"/>
              </a:rPr>
              <a:t>www.youtube.com/watch?v=RjtZdtjUU8Y</a:t>
            </a:r>
            <a:endParaRPr lang="es-AR" dirty="0" smtClean="0"/>
          </a:p>
          <a:p>
            <a:endParaRPr lang="es-AR" dirty="0"/>
          </a:p>
          <a:p>
            <a:endParaRPr lang="es-AR" dirty="0" smtClean="0"/>
          </a:p>
          <a:p>
            <a:endParaRPr lang="es-AR" dirty="0"/>
          </a:p>
        </p:txBody>
      </p:sp>
    </p:spTree>
    <p:extLst>
      <p:ext uri="{BB962C8B-B14F-4D97-AF65-F5344CB8AC3E}">
        <p14:creationId xmlns:p14="http://schemas.microsoft.com/office/powerpoint/2010/main" val="3168817557"/>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laridad">
  <a:themeElements>
    <a:clrScheme name="Claridad">
      <a:dk1>
        <a:srgbClr val="292934"/>
      </a:dk1>
      <a:lt1>
        <a:srgbClr val="FFFFFF"/>
      </a:lt1>
      <a:dk2>
        <a:srgbClr val="D2533C"/>
      </a:dk2>
      <a:lt2>
        <a:srgbClr val="F3F2DC"/>
      </a:lt2>
      <a:accent1>
        <a:srgbClr val="93A299"/>
      </a:accent1>
      <a:accent2>
        <a:srgbClr val="AD8F67"/>
      </a:accent2>
      <a:accent3>
        <a:srgbClr val="726056"/>
      </a:accent3>
      <a:accent4>
        <a:srgbClr val="4C5A6A"/>
      </a:accent4>
      <a:accent5>
        <a:srgbClr val="808DA0"/>
      </a:accent5>
      <a:accent6>
        <a:srgbClr val="79463D"/>
      </a:accent6>
      <a:hlink>
        <a:srgbClr val="0000FF"/>
      </a:hlink>
      <a:folHlink>
        <a:srgbClr val="800080"/>
      </a:folHlink>
    </a:clrScheme>
    <a:fontScheme name="Clásico de Office 2">
      <a:majorFont>
        <a:latin typeface="Arial"/>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laridad">
      <a:fillStyleLst>
        <a:solidFill>
          <a:schemeClr val="phClr"/>
        </a:solidFill>
        <a:gradFill rotWithShape="1">
          <a:gsLst>
            <a:gs pos="0">
              <a:schemeClr val="phClr">
                <a:tint val="50000"/>
                <a:shade val="86000"/>
                <a:satMod val="140000"/>
              </a:schemeClr>
            </a:gs>
            <a:gs pos="45000">
              <a:schemeClr val="phClr">
                <a:tint val="48000"/>
                <a:satMod val="150000"/>
              </a:schemeClr>
            </a:gs>
            <a:gs pos="100000">
              <a:schemeClr val="phClr">
                <a:tint val="28000"/>
                <a:satMod val="160000"/>
              </a:schemeClr>
            </a:gs>
          </a:gsLst>
          <a:path path="circle">
            <a:fillToRect l="100000" t="100000" r="100000" b="100000"/>
          </a:path>
        </a:gradFill>
        <a:gradFill rotWithShape="1">
          <a:gsLst>
            <a:gs pos="0">
              <a:schemeClr val="phClr">
                <a:shade val="70000"/>
                <a:satMod val="150000"/>
              </a:schemeClr>
            </a:gs>
            <a:gs pos="34000">
              <a:schemeClr val="phClr">
                <a:shade val="70000"/>
                <a:satMod val="140000"/>
              </a:schemeClr>
            </a:gs>
            <a:gs pos="70000">
              <a:schemeClr val="phClr">
                <a:tint val="100000"/>
                <a:shade val="90000"/>
                <a:satMod val="140000"/>
              </a:schemeClr>
            </a:gs>
            <a:gs pos="100000">
              <a:schemeClr val="phClr">
                <a:tint val="100000"/>
                <a:shade val="100000"/>
                <a:satMod val="100000"/>
              </a:schemeClr>
            </a:gs>
          </a:gsLst>
          <a:path path="circle">
            <a:fillToRect l="100000" t="100000" r="100000" b="100000"/>
          </a:path>
        </a:gradFill>
      </a:fillStyleLst>
      <a:lnStyleLst>
        <a:ln w="9525" cap="flat" cmpd="sng" algn="ctr">
          <a:solidFill>
            <a:schemeClr val="phClr"/>
          </a:solidFill>
          <a:prstDash val="solid"/>
        </a:ln>
        <a:ln w="26425" cap="flat" cmpd="sng" algn="ctr">
          <a:solidFill>
            <a:schemeClr val="phClr"/>
          </a:solidFill>
          <a:prstDash val="solid"/>
        </a:ln>
        <a:ln w="4445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38100" dist="25400" dir="2700000" algn="br" rotWithShape="0">
              <a:srgbClr val="000000">
                <a:alpha val="60000"/>
              </a:srgbClr>
            </a:outerShdw>
          </a:effectLst>
          <a:scene3d>
            <a:camera prst="orthographicFront">
              <a:rot lat="0" lon="0" rev="0"/>
            </a:camera>
            <a:lightRig rig="balanced" dir="t">
              <a:rot lat="0" lon="0" rev="5100000"/>
            </a:lightRig>
          </a:scene3d>
          <a:sp3d contourW="6350">
            <a:bevelT w="29210" h="12700"/>
            <a:contourClr>
              <a:schemeClr val="phClr">
                <a:shade val="30000"/>
                <a:satMod val="130000"/>
              </a:schemeClr>
            </a:contourClr>
          </a:sp3d>
        </a:effectStyle>
      </a:effectStyleLst>
      <a:bgFillStyleLst>
        <a:solidFill>
          <a:schemeClr val="phClr"/>
        </a:solidFill>
        <a:gradFill rotWithShape="1">
          <a:gsLst>
            <a:gs pos="0">
              <a:schemeClr val="phClr">
                <a:tint val="85000"/>
                <a:satMod val="180000"/>
              </a:schemeClr>
            </a:gs>
            <a:gs pos="40000">
              <a:schemeClr val="phClr">
                <a:tint val="95000"/>
                <a:shade val="85000"/>
                <a:satMod val="150000"/>
              </a:schemeClr>
            </a:gs>
            <a:gs pos="100000">
              <a:schemeClr val="phClr">
                <a:shade val="45000"/>
                <a:satMod val="200000"/>
              </a:schemeClr>
            </a:gs>
          </a:gsLst>
          <a:lin ang="5400000" scaled="0"/>
        </a:gradFill>
        <a:blipFill rotWithShape="1">
          <a:blip xmlns:r="http://schemas.openxmlformats.org/officeDocument/2006/relationships" r:embed="rId1">
            <a:duotone>
              <a:schemeClr val="phClr">
                <a:shade val="55000"/>
              </a:schemeClr>
              <a:schemeClr val="phClr">
                <a:tint val="97000"/>
                <a:satMod val="95000"/>
              </a:schemeClr>
            </a:duotone>
          </a:blip>
          <a:tile tx="0" ty="0" sx="70000" sy="7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Clarity</Template>
  <TotalTime>417</TotalTime>
  <Words>366</Words>
  <Application>Microsoft Office PowerPoint</Application>
  <PresentationFormat>Presentación en pantalla (4:3)</PresentationFormat>
  <Paragraphs>46</Paragraphs>
  <Slides>14</Slides>
  <Notes>0</Notes>
  <HiddenSlides>0</HiddenSlides>
  <MMClips>0</MMClips>
  <ScaleCrop>false</ScaleCrop>
  <HeadingPairs>
    <vt:vector size="4" baseType="variant">
      <vt:variant>
        <vt:lpstr>Tema</vt:lpstr>
      </vt:variant>
      <vt:variant>
        <vt:i4>1</vt:i4>
      </vt:variant>
      <vt:variant>
        <vt:lpstr>Títulos de diapositiva</vt:lpstr>
      </vt:variant>
      <vt:variant>
        <vt:i4>14</vt:i4>
      </vt:variant>
    </vt:vector>
  </HeadingPairs>
  <TitlesOfParts>
    <vt:vector size="15" baseType="lpstr">
      <vt:lpstr>Claridad</vt:lpstr>
      <vt:lpstr>Conductismo</vt:lpstr>
      <vt:lpstr>El Conductismo</vt:lpstr>
      <vt:lpstr>Se basó en los experimentos de  Iván Pavlov sobre Reflejo Condicionado</vt:lpstr>
      <vt:lpstr>Presentación de PowerPoint</vt:lpstr>
      <vt:lpstr> Condicionamiento clásico</vt:lpstr>
      <vt:lpstr>John Watson</vt:lpstr>
      <vt:lpstr>CONDUCTA</vt:lpstr>
      <vt:lpstr>Cuando la respuesta no fue aprendida</vt:lpstr>
      <vt:lpstr>Cuando la respuesta es aprendida</vt:lpstr>
      <vt:lpstr>Postulados del conductismo</vt:lpstr>
      <vt:lpstr>Las emociones básicas: Amor, Ira y Miedo</vt:lpstr>
      <vt:lpstr>John Watson Experimentos con el pequeño Albert</vt:lpstr>
      <vt:lpstr>Burrhus Skinner</vt:lpstr>
      <vt:lpstr>Condicionamiento operante refuerzo positivo- refuerzo negativo</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Cecilia</dc:creator>
  <cp:lastModifiedBy>Cecilia</cp:lastModifiedBy>
  <cp:revision>15</cp:revision>
  <dcterms:created xsi:type="dcterms:W3CDTF">2021-05-09T23:30:51Z</dcterms:created>
  <dcterms:modified xsi:type="dcterms:W3CDTF">2021-05-13T19:57:51Z</dcterms:modified>
</cp:coreProperties>
</file>