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801" r:id="rId1"/>
  </p:sldMasterIdLst>
  <p:sldIdLst>
    <p:sldId id="256" r:id="rId2"/>
    <p:sldId id="258" r:id="rId3"/>
    <p:sldId id="259" r:id="rId4"/>
    <p:sldId id="260" r:id="rId5"/>
  </p:sldIdLst>
  <p:sldSz cx="12192000" cy="6858000"/>
  <p:notesSz cx="6858000" cy="9144000"/>
  <p:defaultTextStyle>
    <a:defPPr>
      <a:defRPr lang="es-AR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5000" autoAdjust="0"/>
    <p:restoredTop sz="94660"/>
  </p:normalViewPr>
  <p:slideViewPr>
    <p:cSldViewPr snapToGrid="0">
      <p:cViewPr varScale="1">
        <p:scale>
          <a:sx n="72" d="100"/>
          <a:sy n="72" d="100"/>
        </p:scale>
        <p:origin x="660" y="6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slide" Target="slides/slide2.xml"/><Relationship Id="rId7" Type="http://schemas.openxmlformats.org/officeDocument/2006/relationships/viewProps" Target="viewProps.xml"/><Relationship Id="rId2" Type="http://schemas.openxmlformats.org/officeDocument/2006/relationships/slide" Target="slides/slide1.xml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slide" Target="slides/slide4.xml"/><Relationship Id="rId4" Type="http://schemas.openxmlformats.org/officeDocument/2006/relationships/slide" Target="slides/slide3.xml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>
            <a:extLst>
              <a:ext uri="{FF2B5EF4-FFF2-40B4-BE49-F238E27FC236}">
                <a16:creationId xmlns:a16="http://schemas.microsoft.com/office/drawing/2014/main" id="{904DB13E-F722-4ED6-BB00-556651E95281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0" name="Rectangle 9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1" name="Rectangle 10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E26428D7-C6F3-473D-A360-A3F5C3E8728C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/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/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/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629103" y="2244830"/>
            <a:ext cx="8933796" cy="2437232"/>
          </a:xfrm>
        </p:spPr>
        <p:txBody>
          <a:bodyPr tIns="45720" bIns="45720" anchor="ctr">
            <a:normAutofit/>
          </a:bodyPr>
          <a:lstStyle>
            <a:lvl1pPr algn="ctr">
              <a:lnSpc>
                <a:spcPct val="83000"/>
              </a:lnSpc>
              <a:defRPr lang="en-US" sz="6800" b="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629101" y="4682062"/>
            <a:ext cx="8936846" cy="457201"/>
          </a:xfrm>
        </p:spPr>
        <p:txBody>
          <a:bodyPr>
            <a:normAutofit/>
          </a:bodyPr>
          <a:lstStyle>
            <a:lvl1pPr marL="0" indent="0" algn="ctr">
              <a:spcBef>
                <a:spcPts val="0"/>
              </a:spcBef>
              <a:buNone/>
              <a:defRPr sz="1800" spc="80" baseline="0">
                <a:solidFill>
                  <a:schemeClr val="tx1">
                    <a:lumMod val="95000"/>
                    <a:lumOff val="5000"/>
                  </a:schemeClr>
                </a:solidFill>
              </a:defRPr>
            </a:lvl1pPr>
            <a:lvl2pPr marL="457200" indent="0" algn="ctr">
              <a:buNone/>
              <a:defRPr sz="1600"/>
            </a:lvl2pPr>
            <a:lvl3pPr marL="914400" indent="0" algn="ctr">
              <a:buNone/>
              <a:defRPr sz="16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en-US"/>
              <a:t>Click to edit Master subtitle style</a:t>
            </a:r>
            <a:endParaRPr lang="en-US" dirty="0"/>
          </a:p>
        </p:txBody>
      </p:sp>
      <p:sp>
        <p:nvSpPr>
          <p:cNvPr id="20" name="Date Placeholder 19"/>
          <p:cNvSpPr>
            <a:spLocks noGrp="1"/>
          </p:cNvSpPr>
          <p:nvPr>
            <p:ph type="dt" sz="half" idx="10"/>
          </p:nvPr>
        </p:nvSpPr>
        <p:spPr>
          <a:xfrm>
            <a:off x="5318760" y="1341256"/>
            <a:ext cx="1554480" cy="485546"/>
          </a:xfrm>
        </p:spPr>
        <p:txBody>
          <a:bodyPr/>
          <a:lstStyle>
            <a:lvl1pPr algn="ctr">
              <a:defRPr sz="1300" spc="0" baseline="0">
                <a:solidFill>
                  <a:srgbClr val="FFFFFF"/>
                </a:solidFill>
                <a:latin typeface="+mn-lt"/>
              </a:defRPr>
            </a:lvl1pPr>
          </a:lstStyle>
          <a:p>
            <a:fld id="{EA0C0817-A112-4847-8014-A94B7D2A4EA3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21" name="Footer Placeholder 20"/>
          <p:cNvSpPr>
            <a:spLocks noGrp="1"/>
          </p:cNvSpPr>
          <p:nvPr>
            <p:ph type="ftr" sz="quarter" idx="11"/>
          </p:nvPr>
        </p:nvSpPr>
        <p:spPr>
          <a:xfrm>
            <a:off x="1629100" y="5177408"/>
            <a:ext cx="5730295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22" name="Slide Number Placeholder 21"/>
          <p:cNvSpPr>
            <a:spLocks noGrp="1"/>
          </p:cNvSpPr>
          <p:nvPr>
            <p:ph type="sldNum" sz="quarter" idx="12"/>
          </p:nvPr>
        </p:nvSpPr>
        <p:spPr>
          <a:xfrm>
            <a:off x="8606920" y="5177408"/>
            <a:ext cx="1955980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2619170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7332B432-ACDA-4023-A761-2BAB76577B62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66156923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Rectangle 14">
            <a:extLst>
              <a:ext uri="{FF2B5EF4-FFF2-40B4-BE49-F238E27FC236}">
                <a16:creationId xmlns:a16="http://schemas.microsoft.com/office/drawing/2014/main" id="{0A4A1889-E37C-4EC3-9E41-9DAD221CF389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23" name="Rectangle 22"/>
          <p:cNvSpPr/>
          <p:nvPr/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24" name="Rectangle 23"/>
          <p:cNvSpPr/>
          <p:nvPr/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30" name="Rectangle 29"/>
          <p:cNvSpPr/>
          <p:nvPr/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629156" y="2275165"/>
            <a:ext cx="8933688" cy="2406895"/>
          </a:xfrm>
        </p:spPr>
        <p:txBody>
          <a:bodyPr anchor="ctr">
            <a:normAutofit/>
          </a:bodyPr>
          <a:lstStyle>
            <a:lvl1pPr algn="ctr">
              <a:lnSpc>
                <a:spcPct val="83000"/>
              </a:lnSpc>
              <a:defRPr lang="en-US" sz="6800" kern="1200" cap="all" spc="-100" baseline="0" dirty="0">
                <a:solidFill>
                  <a:schemeClr val="tx1">
                    <a:lumMod val="85000"/>
                    <a:lumOff val="15000"/>
                  </a:schemeClr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grpSp>
        <p:nvGrpSpPr>
          <p:cNvPr id="16" name="Group 15">
            <a:extLst>
              <a:ext uri="{FF2B5EF4-FFF2-40B4-BE49-F238E27FC236}">
                <a16:creationId xmlns:a16="http://schemas.microsoft.com/office/drawing/2014/main" id="{1683EB04-C23E-490C-A1A6-030CF79D23C8}"/>
              </a:ext>
            </a:extLst>
          </p:cNvPr>
          <p:cNvGrpSpPr/>
          <p:nvPr/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7" name="Straight Connector 16">
              <a:extLst>
                <a:ext uri="{FF2B5EF4-FFF2-40B4-BE49-F238E27FC236}">
                  <a16:creationId xmlns:a16="http://schemas.microsoft.com/office/drawing/2014/main" id="{F8A84C03-E1CA-4A4E-81D6-9BB0C335B7A0}"/>
                </a:ext>
              </a:extLst>
            </p:cNvPr>
            <p:cNvCxnSpPr/>
            <p:nvPr/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4A26FB5A-D5D1-4DAB-AC43-7F51A7F2D197}"/>
                </a:ext>
              </a:extLst>
            </p:cNvPr>
            <p:cNvCxnSpPr/>
            <p:nvPr/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49303F14-E560-4C02-94F4-B4695FE26813}"/>
                </a:ext>
              </a:extLst>
            </p:cNvPr>
            <p:cNvCxnSpPr/>
            <p:nvPr/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629156" y="4682062"/>
            <a:ext cx="8939784" cy="457200"/>
          </a:xfrm>
        </p:spPr>
        <p:txBody>
          <a:bodyPr anchor="t">
            <a:normAutofit/>
          </a:bodyPr>
          <a:lstStyle>
            <a:lvl1pPr marL="0" indent="0" algn="ctr">
              <a:buNone/>
              <a:tabLst>
                <a:tab pos="2633663" algn="l"/>
              </a:tabLst>
              <a:defRPr sz="1800">
                <a:solidFill>
                  <a:schemeClr val="tx1">
                    <a:lumMod val="95000"/>
                    <a:lumOff val="5000"/>
                  </a:schemeClr>
                </a:solidFill>
                <a:effectLst/>
              </a:defRPr>
            </a:lvl1pPr>
            <a:lvl2pPr marL="457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>
          <a:xfrm>
            <a:off x="5318760" y="1344502"/>
            <a:ext cx="1554480" cy="498781"/>
          </a:xfrm>
        </p:spPr>
        <p:txBody>
          <a:bodyPr/>
          <a:lstStyle>
            <a:lvl1pPr algn="ctr">
              <a:defRPr lang="en-US" sz="1300" kern="1200" spc="0" baseline="0">
                <a:solidFill>
                  <a:srgbClr val="FFFFFF"/>
                </a:solidFill>
                <a:latin typeface="+mn-lt"/>
                <a:ea typeface="+mn-ea"/>
                <a:cs typeface="+mn-cs"/>
              </a:defRPr>
            </a:lvl1pPr>
          </a:lstStyle>
          <a:p>
            <a:fld id="{D9C646AA-F36E-4540-911D-FFFC0A0EF24A}" type="datetime1">
              <a:rPr lang="en-US" smtClean="0"/>
              <a:t>9/6/2021</a:t>
            </a:fld>
            <a:endParaRPr lang="en-US" dirty="0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>
          <a:xfrm>
            <a:off x="1629157" y="5177408"/>
            <a:ext cx="5660134" cy="228600"/>
          </a:xfrm>
        </p:spPr>
        <p:txBody>
          <a:bodyPr/>
          <a:lstStyle>
            <a:lvl1pPr algn="l"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>
          <a:xfrm>
            <a:off x="8604504" y="5177408"/>
            <a:ext cx="1958339" cy="22860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428299148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8" name="Title 7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106680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461760" y="2103120"/>
            <a:ext cx="4663440" cy="3749040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69186D26-FA5F-4637-B602-B7C2DC34CFD4}" type="datetime1">
              <a:rPr lang="en-US" smtClean="0"/>
              <a:t>9/6/2021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21300241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9848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 i="0">
                <a:solidFill>
                  <a:schemeClr val="tx1"/>
                </a:solidFill>
                <a:latin typeface="+mn-lt"/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1069848" y="2792472"/>
            <a:ext cx="4663440" cy="3163825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58712" y="2074334"/>
            <a:ext cx="4663440" cy="640080"/>
          </a:xfrm>
        </p:spPr>
        <p:txBody>
          <a:bodyPr anchor="ctr">
            <a:normAutofit/>
          </a:bodyPr>
          <a:lstStyle>
            <a:lvl1pPr marL="0" indent="0" algn="l">
              <a:spcBef>
                <a:spcPts val="0"/>
              </a:spcBef>
              <a:buNone/>
              <a:defRPr sz="1900" b="1">
                <a:solidFill>
                  <a:schemeClr val="tx1"/>
                </a:solidFill>
              </a:defRPr>
            </a:lvl1pPr>
            <a:lvl2pPr marL="457200" indent="0">
              <a:buNone/>
              <a:defRPr sz="18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dirty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458712" y="2792471"/>
            <a:ext cx="4663440" cy="3164509"/>
          </a:xfrm>
        </p:spPr>
        <p:txBody>
          <a:bodyPr/>
          <a:lstStyle>
            <a:lvl1pPr>
              <a:defRPr sz="18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8A7F15D8-96D1-4781-BC50-CA8A088B2FE4}" type="datetime1">
              <a:rPr lang="en-US" smtClean="0"/>
              <a:t>9/6/2021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335573241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9A96C99-B8F8-4528-BD05-0E16E943DC09}" type="datetime1">
              <a:rPr lang="en-US" smtClean="0"/>
              <a:t>9/6/2021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8506884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03636942-C211-4B28-8DBD-C953E00AF71B}" type="datetime1">
              <a:rPr lang="en-US" smtClean="0"/>
              <a:t>9/6/2021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5574850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" name="Rectangle 9">
            <a:extLst>
              <a:ext uri="{FF2B5EF4-FFF2-40B4-BE49-F238E27FC236}">
                <a16:creationId xmlns:a16="http://schemas.microsoft.com/office/drawing/2014/main" id="{D5E1BBF9-8BEF-4353-BA68-30AAF9EBD8D8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5B941C21-2A5D-4912-AB06-1BB0C0EB6AE1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58200" y="607392"/>
            <a:ext cx="3161963" cy="1645920"/>
          </a:xfrm>
        </p:spPr>
        <p:txBody>
          <a:bodyPr anchor="b">
            <a:normAutofit/>
          </a:bodyPr>
          <a:lstStyle>
            <a:lvl1pPr algn="l" defTabSz="914400" rtl="0" eaLnBrk="1" latinLnBrk="0" hangingPunct="1">
              <a:lnSpc>
                <a:spcPct val="100000"/>
              </a:lnSpc>
              <a:spcBef>
                <a:spcPct val="0"/>
              </a:spcBef>
              <a:buNone/>
              <a:defRPr lang="en-US" sz="3200" b="0" kern="1200" cap="none" spc="0" baseline="0" dirty="0">
                <a:solidFill>
                  <a:schemeClr val="tx1"/>
                </a:solidFill>
                <a:effectLst/>
                <a:latin typeface="+mj-lt"/>
                <a:ea typeface="+mn-ea"/>
                <a:cs typeface="+mn-cs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685800" y="609600"/>
            <a:ext cx="6858000" cy="5334000"/>
          </a:xfrm>
        </p:spPr>
        <p:txBody>
          <a:bodyPr/>
          <a:lstStyle>
            <a:lvl1pPr>
              <a:defRPr sz="1900"/>
            </a:lvl1pPr>
            <a:lvl2pPr>
              <a:defRPr sz="1600"/>
            </a:lvl2pPr>
            <a:lvl3pPr>
              <a:defRPr sz="1400"/>
            </a:lvl3pPr>
            <a:lvl4pPr>
              <a:defRPr sz="1400"/>
            </a:lvl4pPr>
            <a:lvl5pPr>
              <a:defRPr sz="1400"/>
            </a:lvl5pPr>
            <a:lvl6pPr>
              <a:defRPr sz="1400"/>
            </a:lvl6pPr>
            <a:lvl7pPr>
              <a:defRPr sz="1400"/>
            </a:lvl7pPr>
            <a:lvl8pPr>
              <a:defRPr sz="1400"/>
            </a:lvl8pPr>
            <a:lvl9pPr>
              <a:defRPr sz="14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58200" y="2336800"/>
            <a:ext cx="3161963" cy="3606800"/>
          </a:xfrm>
        </p:spPr>
        <p:txBody>
          <a:bodyPr>
            <a:normAutofit/>
          </a:bodyPr>
          <a:lstStyle>
            <a:lvl1pPr marL="0" indent="0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8" name="Date Placeholder 7"/>
          <p:cNvSpPr>
            <a:spLocks noGrp="1"/>
          </p:cNvSpPr>
          <p:nvPr>
            <p:ph type="dt" sz="half" idx="10"/>
          </p:nvPr>
        </p:nvSpPr>
        <p:spPr>
          <a:xfrm>
            <a:off x="5588000" y="6035040"/>
            <a:ext cx="1955800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7E8D12A6-918A-48BD-8CB9-CA713993B0EA}" type="datetime1">
              <a:rPr lang="en-US" smtClean="0"/>
              <a:t>9/6/2021</a:t>
            </a:fld>
            <a:endParaRPr lang="en-US"/>
          </a:p>
        </p:txBody>
      </p:sp>
      <p:sp>
        <p:nvSpPr>
          <p:cNvPr id="9" name="Footer Placeholder 8"/>
          <p:cNvSpPr>
            <a:spLocks noGrp="1"/>
          </p:cNvSpPr>
          <p:nvPr>
            <p:ph type="ftr" sz="quarter" idx="11"/>
          </p:nvPr>
        </p:nvSpPr>
        <p:spPr>
          <a:xfrm>
            <a:off x="685801" y="6035040"/>
            <a:ext cx="4584700" cy="365760"/>
          </a:xfrm>
        </p:spPr>
        <p:txBody>
          <a:bodyPr/>
          <a:lstStyle>
            <a:lvl1pPr algn="l">
              <a:defRPr/>
            </a:lvl1pPr>
          </a:lstStyle>
          <a:p>
            <a:endParaRPr lang="en-US"/>
          </a:p>
        </p:txBody>
      </p:sp>
      <p:sp>
        <p:nvSpPr>
          <p:cNvPr id="11" name="Slide Number Placeholder 10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3435" cy="365760"/>
          </a:xfrm>
        </p:spPr>
        <p:txBody>
          <a:bodyPr/>
          <a:lstStyle>
            <a:lvl1pPr>
              <a:defRPr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81145177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showMasterSp="0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1" name="Rectangle 10">
            <a:extLst>
              <a:ext uri="{FF2B5EF4-FFF2-40B4-BE49-F238E27FC236}">
                <a16:creationId xmlns:a16="http://schemas.microsoft.com/office/drawing/2014/main" id="{E687CA98-D9C7-497F-A1DA-7D22F8753BCE}"/>
              </a:ext>
            </a:extLst>
          </p:cNvPr>
          <p:cNvSpPr/>
          <p:nvPr/>
        </p:nvSpPr>
        <p:spPr>
          <a:xfrm>
            <a:off x="8119870" y="237744"/>
            <a:ext cx="3826596" cy="6382512"/>
          </a:xfrm>
          <a:prstGeom prst="rect">
            <a:avLst/>
          </a:prstGeom>
          <a:solidFill>
            <a:schemeClr val="bg1">
              <a:lumMod val="8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228599" y="237744"/>
            <a:ext cx="7696201" cy="6382512"/>
          </a:xfrm>
          <a:solidFill>
            <a:schemeClr val="accent1">
              <a:lumMod val="60000"/>
              <a:lumOff val="40000"/>
            </a:schemeClr>
          </a:solidFill>
          <a:ln>
            <a:noFill/>
          </a:ln>
        </p:spPr>
        <p:txBody>
          <a:bodyPr anchor="t"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/>
              <a:t>Click icon to add picture</a:t>
            </a:r>
            <a:endParaRPr lang="en-US" dirty="0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>
          <a:xfrm>
            <a:off x="5662337" y="6035040"/>
            <a:ext cx="2071963" cy="365760"/>
          </a:xfrm>
        </p:spPr>
        <p:txBody>
          <a:bodyPr/>
          <a:lstStyle>
            <a:lvl1pPr>
              <a:defRPr b="1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</a:defRPr>
            </a:lvl1pPr>
          </a:lstStyle>
          <a:p>
            <a:fld id="{E778CE86-875F-4587-BCF6-FA054AFC0D53}" type="datetime1">
              <a:rPr lang="en-US" smtClean="0"/>
              <a:pPr/>
              <a:t>9/6/2021</a:t>
            </a:fld>
            <a:endParaRPr lang="en-US" dirty="0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>
          <a:xfrm>
            <a:off x="612648" y="6035040"/>
            <a:ext cx="4588002" cy="365760"/>
          </a:xfrm>
        </p:spPr>
        <p:txBody>
          <a:bodyPr/>
          <a:lstStyle>
            <a:lvl1pPr marL="0" algn="r" defTabSz="914400" rtl="0" eaLnBrk="1" latinLnBrk="0" hangingPunct="1">
              <a:defRPr lang="en-US" sz="1000" b="1" kern="1200" dirty="0">
                <a:solidFill>
                  <a:srgbClr val="FFFFFF"/>
                </a:solidFill>
                <a:effectLst>
                  <a:outerShdw blurRad="19050" dist="6350" dir="2700000" algn="tl" rotWithShape="0">
                    <a:prstClr val="black">
                      <a:alpha val="40000"/>
                    </a:prstClr>
                  </a:outerShdw>
                </a:effectLst>
                <a:latin typeface="+mn-lt"/>
                <a:ea typeface="+mn-ea"/>
                <a:cs typeface="+mn-cs"/>
              </a:defRPr>
            </a:lvl1pPr>
          </a:lstStyle>
          <a:p>
            <a:pPr algn="l"/>
            <a:endParaRPr lang="en-US" dirty="0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>
          <a:xfrm>
            <a:off x="10396728" y="6035040"/>
            <a:ext cx="1225296" cy="365760"/>
          </a:xfrm>
        </p:spPr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  <p:sp>
        <p:nvSpPr>
          <p:cNvPr id="12" name="Rectangle 11">
            <a:extLst>
              <a:ext uri="{FF2B5EF4-FFF2-40B4-BE49-F238E27FC236}">
                <a16:creationId xmlns:a16="http://schemas.microsoft.com/office/drawing/2014/main" id="{F8B3D8CC-BB13-41A5-8F34-B8E84A4F9534}"/>
              </a:ext>
            </a:extLst>
          </p:cNvPr>
          <p:cNvSpPr/>
          <p:nvPr/>
        </p:nvSpPr>
        <p:spPr>
          <a:xfrm>
            <a:off x="8254660" y="374904"/>
            <a:ext cx="3557016" cy="6108192"/>
          </a:xfrm>
          <a:prstGeom prst="rect">
            <a:avLst/>
          </a:prstGeom>
          <a:noFill/>
          <a:ln w="6350" cap="sq">
            <a:solidFill>
              <a:schemeClr val="tx1">
                <a:lumMod val="75000"/>
                <a:lumOff val="25000"/>
              </a:schemeClr>
            </a:solidFill>
            <a:miter lim="800000"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8477250" y="603504"/>
            <a:ext cx="3144774" cy="1645920"/>
          </a:xfrm>
        </p:spPr>
        <p:txBody>
          <a:bodyPr anchor="b">
            <a:noAutofit/>
          </a:bodyPr>
          <a:lstStyle>
            <a:lvl1pPr algn="l">
              <a:lnSpc>
                <a:spcPct val="100000"/>
              </a:lnSpc>
              <a:defRPr sz="3200" b="0">
                <a:solidFill>
                  <a:schemeClr val="tx1"/>
                </a:solidFill>
                <a:latin typeface="+mj-lt"/>
              </a:defRPr>
            </a:lvl1pPr>
          </a:lstStyle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8477250" y="2386584"/>
            <a:ext cx="3144774" cy="3511296"/>
          </a:xfrm>
        </p:spPr>
        <p:txBody>
          <a:bodyPr>
            <a:normAutofit/>
          </a:bodyPr>
          <a:lstStyle>
            <a:lvl1pPr marL="0" indent="0" algn="l">
              <a:lnSpc>
                <a:spcPct val="110000"/>
              </a:lnSpc>
              <a:spcBef>
                <a:spcPts val="800"/>
              </a:spcBef>
              <a:buNone/>
              <a:defRPr sz="1800">
                <a:solidFill>
                  <a:schemeClr val="tx1"/>
                </a:solidFill>
              </a:defRPr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</p:spTree>
    <p:extLst>
      <p:ext uri="{BB962C8B-B14F-4D97-AF65-F5344CB8AC3E}">
        <p14:creationId xmlns:p14="http://schemas.microsoft.com/office/powerpoint/2010/main" val="136876417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34F40B7-36AB-4376-BE14-EF7004D79BB9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92614796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991600" y="762000"/>
            <a:ext cx="2362200" cy="5257800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838200" y="762000"/>
            <a:ext cx="8077200" cy="5257800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FF87CAB8-DCAE-46A5-AADA-B3FAD11A54E0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5933121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9" name="Rectangle 8">
            <a:extLst>
              <a:ext uri="{FF2B5EF4-FFF2-40B4-BE49-F238E27FC236}">
                <a16:creationId xmlns:a16="http://schemas.microsoft.com/office/drawing/2014/main" id="{1E94681D-2A4C-4A8D-B9B5-31D440D0328D}"/>
              </a:ext>
            </a:extLst>
          </p:cNvPr>
          <p:cNvSpPr/>
          <p:nvPr/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7" name="Rectangle 6"/>
          <p:cNvSpPr/>
          <p:nvPr/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8" name="Rectangle 7"/>
          <p:cNvSpPr/>
          <p:nvPr/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1066800" y="642594"/>
            <a:ext cx="10058400" cy="13716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  <a:endParaRPr lang="en-US" dirty="0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066800" y="2103120"/>
            <a:ext cx="10058400" cy="3849624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en-US" dirty="0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256794" y="6035040"/>
            <a:ext cx="2893045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F6FA2B21-3FCD-4721-B95C-427943F61125}" type="datetime1">
              <a:rPr lang="en-US" smtClean="0"/>
              <a:t>9/6/2021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1066800" y="6035040"/>
            <a:ext cx="58166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800">
                <a:solidFill>
                  <a:schemeClr val="tx1">
                    <a:lumMod val="85000"/>
                    <a:lumOff val="1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287000" y="6035040"/>
            <a:ext cx="838200" cy="365760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800">
                <a:solidFill>
                  <a:schemeClr val="tx1">
                    <a:lumMod val="75000"/>
                    <a:lumOff val="25000"/>
                  </a:schemeClr>
                </a:solidFill>
              </a:defRPr>
            </a:lvl1pPr>
          </a:lstStyle>
          <a:p>
            <a:fld id="{34B7E4EF-A1BD-40F4-AB7B-04F084DD991D}" type="slidenum">
              <a:rPr lang="en-US" smtClean="0"/>
              <a:t>‹Nº›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034330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97" r:id="rId1"/>
    <p:sldLayoutId id="2147483798" r:id="rId2"/>
    <p:sldLayoutId id="2147483799" r:id="rId3"/>
    <p:sldLayoutId id="2147483800" r:id="rId4"/>
    <p:sldLayoutId id="2147483795" r:id="rId5"/>
    <p:sldLayoutId id="2147483790" r:id="rId6"/>
    <p:sldLayoutId id="2147483791" r:id="rId7"/>
    <p:sldLayoutId id="2147483792" r:id="rId8"/>
    <p:sldLayoutId id="2147483793" r:id="rId9"/>
    <p:sldLayoutId id="2147483794" r:id="rId10"/>
    <p:sldLayoutId id="2147483796" r:id="rId11"/>
  </p:sldLayoutIdLst>
  <p:hf sldNum="0" hdr="0" ftr="0" dt="0"/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i="0" kern="1200" cap="none" spc="0" baseline="0" dirty="0">
          <a:solidFill>
            <a:schemeClr val="tx1">
              <a:lumMod val="85000"/>
              <a:lumOff val="15000"/>
            </a:schemeClr>
          </a:solidFill>
          <a:effectLst/>
          <a:latin typeface="+mj-lt"/>
          <a:ea typeface="+mn-ea"/>
          <a:cs typeface="+mn-cs"/>
        </a:defRPr>
      </a:lvl1pPr>
    </p:titleStyle>
    <p:bodyStyle>
      <a:lvl1pPr marL="182880" indent="-182880" algn="l" defTabSz="914400" rtl="0" eaLnBrk="1" latinLnBrk="0" hangingPunct="1">
        <a:lnSpc>
          <a:spcPct val="120000"/>
        </a:lnSpc>
        <a:spcBef>
          <a:spcPts val="900"/>
        </a:spcBef>
        <a:spcAft>
          <a:spcPts val="0"/>
        </a:spcAft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200" kern="1200">
          <a:solidFill>
            <a:schemeClr val="tx1"/>
          </a:solidFill>
          <a:latin typeface="+mn-lt"/>
          <a:ea typeface="+mn-ea"/>
          <a:cs typeface="+mn-cs"/>
        </a:defRPr>
      </a:lvl2pPr>
      <a:lvl3pPr marL="73152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3pPr>
      <a:lvl4pPr marL="100584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4pPr>
      <a:lvl5pPr marL="1280160" indent="-182880" algn="l" defTabSz="914400" rtl="0" eaLnBrk="1" latinLnBrk="0" hangingPunct="1">
        <a:lnSpc>
          <a:spcPct val="12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100" kern="1200">
          <a:solidFill>
            <a:schemeClr val="tx1"/>
          </a:solidFill>
          <a:latin typeface="+mn-lt"/>
          <a:ea typeface="+mn-ea"/>
          <a:cs typeface="+mn-cs"/>
        </a:defRPr>
      </a:lvl5pPr>
      <a:lvl6pPr marL="16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6pPr>
      <a:lvl7pPr marL="19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7pPr>
      <a:lvl8pPr marL="22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8pPr>
      <a:lvl9pPr marL="2500000" indent="-228600" algn="l" defTabSz="914400" rtl="0" eaLnBrk="1" latinLnBrk="0" hangingPunct="1">
        <a:lnSpc>
          <a:spcPct val="100000"/>
        </a:lnSpc>
        <a:spcBef>
          <a:spcPts val="500"/>
        </a:spcBef>
        <a:buClr>
          <a:schemeClr val="tx1">
            <a:lumMod val="85000"/>
            <a:lumOff val="15000"/>
          </a:schemeClr>
        </a:buClr>
        <a:buFont typeface="Garamond" pitchFamily="18" charset="0"/>
        <a:buChar char="◦"/>
        <a:defRPr sz="1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3.png"/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7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hyperlink" Target="https://www.efdeportes.com/efd138/concepto-y-clasificaciones-del-deporte-actual.htm" TargetMode="External"/><Relationship Id="rId2" Type="http://schemas.openxmlformats.org/officeDocument/2006/relationships/hyperlink" Target="https://es.wikipedia.org/wiki/Deporte" TargetMode="External"/><Relationship Id="rId1" Type="http://schemas.openxmlformats.org/officeDocument/2006/relationships/slideLayout" Target="../slideLayouts/slideLayout7.xml"/><Relationship Id="rId4" Type="http://schemas.openxmlformats.org/officeDocument/2006/relationships/image" Target="../media/image6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 useBgFill="1">
        <p:nvSpPr>
          <p:cNvPr id="41" name="Rectangle 40">
            <a:extLst>
              <a:ext uri="{FF2B5EF4-FFF2-40B4-BE49-F238E27FC236}">
                <a16:creationId xmlns:a16="http://schemas.microsoft.com/office/drawing/2014/main" id="{1E94681D-2A4C-4A8D-B9B5-31D440D0328D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3" name="Rectangle 42">
            <a:extLst>
              <a:ext uri="{FF2B5EF4-FFF2-40B4-BE49-F238E27FC236}">
                <a16:creationId xmlns:a16="http://schemas.microsoft.com/office/drawing/2014/main" id="{04B7AC44-1B7B-4F09-9AA4-3DFDEC5751A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234696" y="237744"/>
            <a:ext cx="11722608" cy="6382512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45" name="Rectangle 44">
            <a:extLst>
              <a:ext uri="{FF2B5EF4-FFF2-40B4-BE49-F238E27FC236}">
                <a16:creationId xmlns:a16="http://schemas.microsoft.com/office/drawing/2014/main" id="{6683E473-94FF-4ACE-9433-1F14799E890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371856" y="374904"/>
            <a:ext cx="11448288" cy="6108192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85000"/>
                <a:lumOff val="15000"/>
              </a:schemeClr>
            </a:solidFill>
            <a:prstDash val="solid"/>
            <a:miter lim="800000"/>
          </a:ln>
          <a:effectLst/>
        </p:spPr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5F3610CA-0AC6-4194-B4A1-3C2A233610E5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6579450" y="727627"/>
            <a:ext cx="4957553" cy="1645920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l">
              <a:lnSpc>
                <a:spcPct val="90000"/>
              </a:lnSpc>
            </a:pPr>
            <a:r>
              <a:rPr lang="en-US" sz="4800" b="1" cap="none" spc="0"/>
              <a:t>DEPORTE.</a:t>
            </a:r>
          </a:p>
        </p:txBody>
      </p:sp>
      <p:sp>
        <p:nvSpPr>
          <p:cNvPr id="47" name="Rectangle 46">
            <a:extLst>
              <a:ext uri="{FF2B5EF4-FFF2-40B4-BE49-F238E27FC236}">
                <a16:creationId xmlns:a16="http://schemas.microsoft.com/office/drawing/2014/main" id="{0BBB6B01-5B73-410C-B70E-8CF2FA470D1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728836" y="721224"/>
            <a:ext cx="5367164" cy="5415552"/>
          </a:xfrm>
          <a:prstGeom prst="rect">
            <a:avLst/>
          </a:prstGeom>
          <a:solidFill>
            <a:srgbClr val="FFFFFF"/>
          </a:solidFill>
          <a:ln w="6350" cap="flat" cmpd="sng" algn="ctr">
            <a:noFill/>
            <a:prstDash val="solid"/>
          </a:ln>
          <a:effectLst>
            <a:softEdge rad="0"/>
          </a:effectLst>
        </p:spPr>
      </p:sp>
      <p:sp>
        <p:nvSpPr>
          <p:cNvPr id="49" name="Rectangle 48">
            <a:extLst>
              <a:ext uri="{FF2B5EF4-FFF2-40B4-BE49-F238E27FC236}">
                <a16:creationId xmlns:a16="http://schemas.microsoft.com/office/drawing/2014/main" id="{8712F587-12D0-435C-8E3F-F44C36EE71B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85217" y="892220"/>
            <a:ext cx="5054517" cy="5097085"/>
          </a:xfrm>
          <a:prstGeom prst="rect">
            <a:avLst/>
          </a:prstGeom>
          <a:noFill/>
          <a:ln w="6350" cap="sq" cmpd="sng" algn="ctr">
            <a:solidFill>
              <a:srgbClr val="404040"/>
            </a:solidFill>
            <a:prstDash val="solid"/>
            <a:miter lim="800000"/>
          </a:ln>
          <a:effectLst/>
        </p:spPr>
      </p:sp>
      <p:pic>
        <p:nvPicPr>
          <p:cNvPr id="4" name="Imagen 3" descr="Imagen de la pantalla de un video juego&#10;&#10;Descripción generada automáticamente con confianza baja">
            <a:extLst>
              <a:ext uri="{FF2B5EF4-FFF2-40B4-BE49-F238E27FC236}">
                <a16:creationId xmlns:a16="http://schemas.microsoft.com/office/drawing/2014/main" id="{79265650-4B53-4FBD-B52D-F626E93F41F6}"/>
              </a:ext>
            </a:extLst>
          </p:cNvPr>
          <p:cNvPicPr>
            <a:picLocks noChangeAspect="1"/>
          </p:cNvPicPr>
          <p:nvPr/>
        </p:nvPicPr>
        <p:blipFill rotWithShape="1">
          <a:blip r:embed="rId2"/>
          <a:srcRect l="19780" r="17555"/>
          <a:stretch/>
        </p:blipFill>
        <p:spPr>
          <a:xfrm>
            <a:off x="1205256" y="1949931"/>
            <a:ext cx="4414438" cy="2976302"/>
          </a:xfrm>
          <a:prstGeom prst="rect">
            <a:avLst/>
          </a:prstGeom>
        </p:spPr>
      </p:pic>
      <p:sp>
        <p:nvSpPr>
          <p:cNvPr id="3" name="Subtítulo 2">
            <a:extLst>
              <a:ext uri="{FF2B5EF4-FFF2-40B4-BE49-F238E27FC236}">
                <a16:creationId xmlns:a16="http://schemas.microsoft.com/office/drawing/2014/main" id="{56F6D304-5846-41FB-A656-87050F947AE6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6579450" y="2538919"/>
            <a:ext cx="4957554" cy="3496120"/>
          </a:xfrm>
        </p:spPr>
        <p:txBody>
          <a:bodyPr vert="horz" lIns="91440" tIns="45720" rIns="91440" bIns="45720" rtlCol="0">
            <a:normAutofit/>
          </a:bodyPr>
          <a:lstStyle/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r>
              <a:rPr lang="en-US" sz="1700">
                <a:solidFill>
                  <a:schemeClr val="tx1"/>
                </a:solidFill>
              </a:rPr>
              <a:t>Actividad o ejercicio físico, sujeto a determinadas normas, en que se hace prueba, con o sin competición, de habilidad, destreza o fuerza física</a:t>
            </a:r>
          </a:p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endParaRPr lang="en-US" sz="1700">
              <a:solidFill>
                <a:schemeClr val="tx1"/>
              </a:solidFill>
            </a:endParaRPr>
          </a:p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r>
              <a:rPr lang="en-US" sz="1700">
                <a:solidFill>
                  <a:schemeClr val="tx1"/>
                </a:solidFill>
              </a:rPr>
              <a:t>                          Recreación, pasatiempo o ejercicio físico, por lo común al aire libre.</a:t>
            </a:r>
          </a:p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r>
              <a:rPr lang="en-US" sz="1700">
                <a:solidFill>
                  <a:schemeClr val="tx1"/>
                </a:solidFill>
              </a:rPr>
              <a:t> </a:t>
            </a:r>
          </a:p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r>
              <a:rPr lang="en-US" sz="1700">
                <a:solidFill>
                  <a:schemeClr val="tx1"/>
                </a:solidFill>
              </a:rPr>
              <a:t>La RAE define deporte como </a:t>
            </a:r>
            <a:r>
              <a:rPr lang="en-US" sz="1700" b="1">
                <a:solidFill>
                  <a:schemeClr val="tx1"/>
                </a:solidFill>
              </a:rPr>
              <a:t>“actividad física, ejercida como juego o competición, cuya práctica supone entrenamiento y sujeción a normas”</a:t>
            </a:r>
          </a:p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endParaRPr lang="en-US" sz="1700">
              <a:solidFill>
                <a:schemeClr val="tx1"/>
              </a:solidFill>
            </a:endParaRPr>
          </a:p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endParaRPr lang="en-US" sz="1700">
              <a:solidFill>
                <a:schemeClr val="tx1"/>
              </a:solidFill>
            </a:endParaRPr>
          </a:p>
          <a:p>
            <a:pPr indent="-182880" algn="l">
              <a:lnSpc>
                <a:spcPct val="90000"/>
              </a:lnSpc>
              <a:spcAft>
                <a:spcPts val="600"/>
              </a:spcAft>
              <a:buFont typeface="Garamond" pitchFamily="18" charset="0"/>
              <a:buChar char="◦"/>
            </a:pPr>
            <a:endParaRPr lang="en-US" sz="1700">
              <a:solidFill>
                <a:schemeClr val="tx1"/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146728712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9" name="Rectangle 8">
            <a:extLst>
              <a:ext uri="{FF2B5EF4-FFF2-40B4-BE49-F238E27FC236}">
                <a16:creationId xmlns:a16="http://schemas.microsoft.com/office/drawing/2014/main" id="{904DB13E-F722-4ED6-BB00-556651E9528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tx1">
              <a:lumMod val="65000"/>
              <a:lumOff val="35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 useBgFill="1">
        <p:nvSpPr>
          <p:cNvPr id="11" name="Rectangle 10">
            <a:extLst>
              <a:ext uri="{FF2B5EF4-FFF2-40B4-BE49-F238E27FC236}">
                <a16:creationId xmlns:a16="http://schemas.microsoft.com/office/drawing/2014/main" id="{1E8D93C5-28EB-42D0-86CE-D804955653C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307870" y="1267730"/>
            <a:ext cx="9576262" cy="4307950"/>
          </a:xfrm>
          <a:prstGeom prst="rect">
            <a:avLst/>
          </a:prstGeom>
          <a:ln w="6350" cap="flat" cmpd="sng" algn="ctr">
            <a:noFill/>
            <a:prstDash val="solid"/>
          </a:ln>
          <a:effectLst>
            <a:outerShdw blurRad="50800" algn="ctr" rotWithShape="0">
              <a:prstClr val="black">
                <a:alpha val="66000"/>
              </a:prstClr>
            </a:outerShdw>
            <a:softEdge rad="0"/>
          </a:effectLst>
        </p:spPr>
      </p:sp>
      <p:sp>
        <p:nvSpPr>
          <p:cNvPr id="13" name="Rectangle 12">
            <a:extLst>
              <a:ext uri="{FF2B5EF4-FFF2-40B4-BE49-F238E27FC236}">
                <a16:creationId xmlns:a16="http://schemas.microsoft.com/office/drawing/2014/main" id="{AB1B1E7D-F76D-4744-AF85-239E6998A4C5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1447801" y="1411615"/>
            <a:ext cx="9296400" cy="4034770"/>
          </a:xfrm>
          <a:prstGeom prst="rect">
            <a:avLst/>
          </a:prstGeom>
          <a:noFill/>
          <a:ln w="6350" cap="sq" cmpd="sng" algn="ctr">
            <a:solidFill>
              <a:schemeClr val="tx1">
                <a:lumMod val="75000"/>
                <a:lumOff val="25000"/>
              </a:schemeClr>
            </a:solidFill>
            <a:prstDash val="solid"/>
            <a:miter lim="800000"/>
          </a:ln>
          <a:effectLst/>
        </p:spPr>
      </p:sp>
      <p:sp>
        <p:nvSpPr>
          <p:cNvPr id="15" name="Rectangle 14">
            <a:extLst>
              <a:ext uri="{FF2B5EF4-FFF2-40B4-BE49-F238E27FC236}">
                <a16:creationId xmlns:a16="http://schemas.microsoft.com/office/drawing/2014/main" id="{3BB65211-00DB-45B6-A223-033B2D19CBE8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5135880" y="126773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grpSp>
        <p:nvGrpSpPr>
          <p:cNvPr id="17" name="Group 16">
            <a:extLst>
              <a:ext uri="{FF2B5EF4-FFF2-40B4-BE49-F238E27FC236}">
                <a16:creationId xmlns:a16="http://schemas.microsoft.com/office/drawing/2014/main" id="{E26428D7-C6F3-473D-A360-A3F5C3E8728C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GrpSpPr>
            <a:grpSpLocks noGrp="1" noUngrp="1" noRot="1" noChangeAspect="1" noMove="1" noResize="1"/>
          </p:cNvGrp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GrpSpPr>
        <p:grpSpPr>
          <a:xfrm>
            <a:off x="5250180" y="1267730"/>
            <a:ext cx="1691640" cy="615934"/>
            <a:chOff x="5250180" y="1267730"/>
            <a:chExt cx="1691640" cy="615934"/>
          </a:xfrm>
        </p:grpSpPr>
        <p:cxnSp>
          <p:nvCxnSpPr>
            <p:cNvPr id="18" name="Straight Connector 17">
              <a:extLst>
                <a:ext uri="{FF2B5EF4-FFF2-40B4-BE49-F238E27FC236}">
                  <a16:creationId xmlns:a16="http://schemas.microsoft.com/office/drawing/2014/main" id="{14DF524F-3FEF-4236-90C6-820E876A94EE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19" name="Straight Connector 18">
              <a:extLst>
                <a:ext uri="{FF2B5EF4-FFF2-40B4-BE49-F238E27FC236}">
                  <a16:creationId xmlns:a16="http://schemas.microsoft.com/office/drawing/2014/main" id="{2400A003-1BE9-49C2-8E57-DCD9B870FC8A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6941820" y="1267730"/>
              <a:ext cx="0" cy="612648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20" name="Straight Connector 19">
              <a:extLst>
                <a:ext uri="{FF2B5EF4-FFF2-40B4-BE49-F238E27FC236}">
                  <a16:creationId xmlns:a16="http://schemas.microsoft.com/office/drawing/2014/main" id="{83BF0991-F9A1-4282-99DB-92D70239F6A9}"/>
                </a:ext>
                <a:ext uri="{C183D7F6-B498-43B3-948B-1728B52AA6E4}">
                  <adec:decorative xmlns:adec="http://schemas.microsoft.com/office/drawing/2017/decorative" val="1"/>
                </a:ext>
              </a:extLst>
            </p:cNvPr>
            <p:cNvCxnSpPr/>
            <p:nvPr>
              <p:extLst>
                <p:ext uri="{386F3935-93C4-4BCD-93E2-E3B085C9AB24}">
                  <p16:designElem xmlns:p16="http://schemas.microsoft.com/office/powerpoint/2015/main" val="1"/>
                </p:ext>
              </p:extLst>
            </p:nvPr>
          </p:nvCxnSpPr>
          <p:spPr>
            <a:xfrm>
              <a:off x="5250180" y="1883664"/>
              <a:ext cx="1691640" cy="0"/>
            </a:xfrm>
            <a:prstGeom prst="line">
              <a:avLst/>
            </a:prstGeom>
            <a:solidFill>
              <a:schemeClr val="tx1">
                <a:lumMod val="85000"/>
                <a:lumOff val="15000"/>
              </a:schemeClr>
            </a:solidFill>
            <a:ln>
              <a:solidFill>
                <a:srgbClr val="FFFFFF"/>
              </a:solidFill>
              <a:miter lim="800000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22" name="Rectangle 21">
            <a:extLst>
              <a:ext uri="{FF2B5EF4-FFF2-40B4-BE49-F238E27FC236}">
                <a16:creationId xmlns:a16="http://schemas.microsoft.com/office/drawing/2014/main" id="{1C3E817E-E139-426E-89E5-9DD346EC7514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4" name="Rectangle 23">
            <a:extLst>
              <a:ext uri="{FF2B5EF4-FFF2-40B4-BE49-F238E27FC236}">
                <a16:creationId xmlns:a16="http://schemas.microsoft.com/office/drawing/2014/main" id="{E2ADD2F6-F7FC-464F-8F18-5BDBD27A732F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0" y="0"/>
            <a:ext cx="12192000" cy="6858000"/>
          </a:xfrm>
          <a:prstGeom prst="rect">
            <a:avLst/>
          </a:prstGeom>
          <a:solidFill>
            <a:schemeClr val="bg1">
              <a:lumMod val="75000"/>
              <a:alpha val="60000"/>
            </a:schemeClr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002">
            <a:schemeClr val="lt2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6" name="Rectangle 25">
            <a:extLst>
              <a:ext uri="{FF2B5EF4-FFF2-40B4-BE49-F238E27FC236}">
                <a16:creationId xmlns:a16="http://schemas.microsoft.com/office/drawing/2014/main" id="{5A3A31F1-FA83-497F-98FF-9A5621DC5560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-1867" y="0"/>
            <a:ext cx="8168743" cy="6858000"/>
          </a:xfrm>
          <a:prstGeom prst="rect">
            <a:avLst/>
          </a:prstGeom>
          <a:solidFill>
            <a:srgbClr val="FFFFF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pic>
        <p:nvPicPr>
          <p:cNvPr id="4" name="Marcador de contenido 3">
            <a:extLst>
              <a:ext uri="{FF2B5EF4-FFF2-40B4-BE49-F238E27FC236}">
                <a16:creationId xmlns:a16="http://schemas.microsoft.com/office/drawing/2014/main" id="{AE25A4E2-8A30-4A17-9B38-43ED10E0D852}"/>
              </a:ext>
            </a:extLst>
          </p:cNvPr>
          <p:cNvPicPr>
            <a:picLocks noGrp="1" noChangeAspect="1"/>
          </p:cNvPicPr>
          <p:nvPr>
            <p:ph idx="1"/>
          </p:nvPr>
        </p:nvPicPr>
        <p:blipFill>
          <a:blip r:embed="rId2"/>
          <a:stretch>
            <a:fillRect/>
          </a:stretch>
        </p:blipFill>
        <p:spPr>
          <a:xfrm>
            <a:off x="42823" y="393895"/>
            <a:ext cx="7509755" cy="5613542"/>
          </a:xfrm>
          <a:prstGeom prst="rect">
            <a:avLst/>
          </a:prstGeom>
        </p:spPr>
      </p:pic>
      <p:sp>
        <p:nvSpPr>
          <p:cNvPr id="28" name="Rectangle 27">
            <a:extLst>
              <a:ext uri="{FF2B5EF4-FFF2-40B4-BE49-F238E27FC236}">
                <a16:creationId xmlns:a16="http://schemas.microsoft.com/office/drawing/2014/main" id="{343FF9E2-8F7E-4BCC-9A50-C41AD8A56DD9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8331468" y="164592"/>
            <a:ext cx="3708894" cy="6540176"/>
          </a:xfrm>
          <a:prstGeom prst="rect">
            <a:avLst/>
          </a:prstGeom>
          <a:noFill/>
          <a:ln w="6350">
            <a:solidFill>
              <a:schemeClr val="tx1">
                <a:lumMod val="75000"/>
                <a:lumOff val="25000"/>
              </a:schemeClr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ítulo 1">
            <a:extLst>
              <a:ext uri="{FF2B5EF4-FFF2-40B4-BE49-F238E27FC236}">
                <a16:creationId xmlns:a16="http://schemas.microsoft.com/office/drawing/2014/main" id="{00AF3DF2-EB61-4C9B-84B4-21F83B2952B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560024" y="1559768"/>
            <a:ext cx="3238829" cy="3135379"/>
          </a:xfrm>
        </p:spPr>
        <p:txBody>
          <a:bodyPr vert="horz" lIns="91440" tIns="45720" rIns="91440" bIns="45720" rtlCol="0" anchor="ctr">
            <a:normAutofit/>
          </a:bodyPr>
          <a:lstStyle/>
          <a:p>
            <a:pPr algn="ctr">
              <a:lnSpc>
                <a:spcPct val="83000"/>
              </a:lnSpc>
            </a:pPr>
            <a:r>
              <a:rPr lang="en-US" sz="2300" cap="all" spc="-100"/>
              <a:t>Podemos encontrar mucha definiciones de deporte, pero mas allá de autores y definiciones , hay características que debemos considerar.</a:t>
            </a:r>
          </a:p>
        </p:txBody>
      </p:sp>
      <p:sp>
        <p:nvSpPr>
          <p:cNvPr id="30" name="Rectangle 29">
            <a:extLst>
              <a:ext uri="{FF2B5EF4-FFF2-40B4-BE49-F238E27FC236}">
                <a16:creationId xmlns:a16="http://schemas.microsoft.com/office/drawing/2014/main" id="{47751BC8-250F-493B-BDF9-D45BA5991D8A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SpPr>
            <a:spLocks noGrp="1" noRot="1" noChangeAspect="1" noMove="1" noResize="1" noEditPoints="1" noAdjustHandles="1" noChangeArrowheads="1" noChangeShapeType="1" noTextEdit="1"/>
          </p:cNv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SpPr>
        <p:spPr>
          <a:xfrm>
            <a:off x="9219318" y="0"/>
            <a:ext cx="1920240" cy="731520"/>
          </a:xfrm>
          <a:prstGeom prst="rect">
            <a:avLst/>
          </a:prstGeom>
          <a:solidFill>
            <a:schemeClr val="accent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</p:sp>
      <p:cxnSp>
        <p:nvCxnSpPr>
          <p:cNvPr id="32" name="Straight Connector 31">
            <a:extLst>
              <a:ext uri="{FF2B5EF4-FFF2-40B4-BE49-F238E27FC236}">
                <a16:creationId xmlns:a16="http://schemas.microsoft.com/office/drawing/2014/main" id="{BF0F044C-8394-47CB-8E3D-FA56B0693961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33618" y="-117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Straight Connector 33">
            <a:extLst>
              <a:ext uri="{FF2B5EF4-FFF2-40B4-BE49-F238E27FC236}">
                <a16:creationId xmlns:a16="http://schemas.microsoft.com/office/drawing/2014/main" id="{6B2DCD75-B707-4C51-8ADC-813834C09A8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11025258" y="-1172"/>
            <a:ext cx="0" cy="64008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6" name="Straight Connector 35">
            <a:extLst>
              <a:ext uri="{FF2B5EF4-FFF2-40B4-BE49-F238E27FC236}">
                <a16:creationId xmlns:a16="http://schemas.microsoft.com/office/drawing/2014/main" id="{F4851414-8BB1-42EF-912B-608FCE07B247}"/>
              </a:ext>
              <a:ext uri="{C183D7F6-B498-43B3-948B-1728B52AA6E4}">
                <adec:decorative xmlns:adec="http://schemas.microsoft.com/office/drawing/2017/decorative" val="1"/>
              </a:ext>
            </a:extLst>
          </p:cNvPr>
          <p:cNvCxnSpPr>
            <a:cxnSpLocks noGrp="1" noRot="1" noChangeAspect="1" noMove="1" noResize="1" noEditPoints="1" noAdjustHandles="1" noChangeArrowheads="1" noChangeShapeType="1"/>
          </p:cNvCxnSpPr>
          <p:nvPr>
            <p:extLst>
              <p:ext uri="{386F3935-93C4-4BCD-93E2-E3B085C9AB24}">
                <p16:designElem xmlns:p16="http://schemas.microsoft.com/office/powerpoint/2015/main" val="1"/>
              </p:ext>
            </p:extLst>
          </p:nvPr>
        </p:nvCxnSpPr>
        <p:spPr>
          <a:xfrm>
            <a:off x="9333618" y="644123"/>
            <a:ext cx="1691640" cy="0"/>
          </a:xfrm>
          <a:prstGeom prst="line">
            <a:avLst/>
          </a:prstGeom>
          <a:solidFill>
            <a:schemeClr val="tx1">
              <a:lumMod val="85000"/>
              <a:lumOff val="15000"/>
            </a:schemeClr>
          </a:solidFill>
          <a:ln>
            <a:solidFill>
              <a:srgbClr val="FFFFFF"/>
            </a:solidFill>
            <a:miter lim="800000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167439157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uadroTexto 2">
            <a:extLst>
              <a:ext uri="{FF2B5EF4-FFF2-40B4-BE49-F238E27FC236}">
                <a16:creationId xmlns:a16="http://schemas.microsoft.com/office/drawing/2014/main" id="{36D6AF03-1926-4731-8DFF-86921D250505}"/>
              </a:ext>
            </a:extLst>
          </p:cNvPr>
          <p:cNvSpPr txBox="1"/>
          <p:nvPr/>
        </p:nvSpPr>
        <p:spPr>
          <a:xfrm>
            <a:off x="2869810" y="756203"/>
            <a:ext cx="8229600" cy="3539430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MX" sz="2400" dirty="0"/>
              <a:t>El Comité Olímpico Internacional (COI) lo considera un deporte y la Federación Internacional de Ajedrez (FIDE) regula las competiciones internacionales</a:t>
            </a:r>
          </a:p>
          <a:p>
            <a:endParaRPr lang="es-MX" sz="2400" dirty="0"/>
          </a:p>
          <a:p>
            <a:r>
              <a:rPr lang="es-MX" sz="2400" dirty="0"/>
              <a:t> </a:t>
            </a:r>
            <a:r>
              <a:rPr lang="es-MX" sz="3200" b="1" i="1" dirty="0"/>
              <a:t>El ajedrez es considerado un deporte mental, ya que trasciende al propio juego. Incluso hay quien lo eleva a la categoría de arte y ciencia</a:t>
            </a:r>
            <a:r>
              <a:rPr lang="es-MX" sz="3200" dirty="0"/>
              <a:t>.</a:t>
            </a:r>
            <a:endParaRPr lang="es-AR" sz="3200" dirty="0"/>
          </a:p>
        </p:txBody>
      </p:sp>
      <p:pic>
        <p:nvPicPr>
          <p:cNvPr id="4" name="Imagen 3">
            <a:extLst>
              <a:ext uri="{FF2B5EF4-FFF2-40B4-BE49-F238E27FC236}">
                <a16:creationId xmlns:a16="http://schemas.microsoft.com/office/drawing/2014/main" id="{7743DB00-4144-41D9-A6A9-6BE89AB9122F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8595360" y="4395308"/>
            <a:ext cx="2981764" cy="1987842"/>
          </a:xfrm>
          <a:prstGeom prst="rect">
            <a:avLst/>
          </a:prstGeom>
        </p:spPr>
      </p:pic>
      <p:pic>
        <p:nvPicPr>
          <p:cNvPr id="5" name="Imagen 4">
            <a:extLst>
              <a:ext uri="{FF2B5EF4-FFF2-40B4-BE49-F238E27FC236}">
                <a16:creationId xmlns:a16="http://schemas.microsoft.com/office/drawing/2014/main" id="{F0EA1666-C101-445B-AB8C-D7ECCE966D51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656454" y="488724"/>
            <a:ext cx="1932475" cy="204269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6864070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CuadroTexto 4">
            <a:extLst>
              <a:ext uri="{FF2B5EF4-FFF2-40B4-BE49-F238E27FC236}">
                <a16:creationId xmlns:a16="http://schemas.microsoft.com/office/drawing/2014/main" id="{811DBB19-9D66-499B-AEAD-B744ACE8910D}"/>
              </a:ext>
            </a:extLst>
          </p:cNvPr>
          <p:cNvSpPr txBox="1"/>
          <p:nvPr/>
        </p:nvSpPr>
        <p:spPr>
          <a:xfrm>
            <a:off x="636105" y="1630017"/>
            <a:ext cx="10919792" cy="1200329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es-AR" dirty="0">
                <a:hlinkClick r:id="rId2"/>
              </a:rPr>
              <a:t>https://es.wikipedia.org/wiki/Deporte</a:t>
            </a:r>
            <a:endParaRPr lang="es-AR" dirty="0"/>
          </a:p>
          <a:p>
            <a:endParaRPr lang="es-AR" dirty="0"/>
          </a:p>
          <a:p>
            <a:r>
              <a:rPr lang="es-AR" dirty="0">
                <a:hlinkClick r:id="rId3"/>
              </a:rPr>
              <a:t>https://www.efdeportes.com/efd138/concepto-y-clasificaciones-del-deporte-actual.htm</a:t>
            </a:r>
            <a:endParaRPr lang="es-AR" dirty="0"/>
          </a:p>
          <a:p>
            <a:endParaRPr lang="es-AR" dirty="0"/>
          </a:p>
        </p:txBody>
      </p:sp>
      <p:sp>
        <p:nvSpPr>
          <p:cNvPr id="6" name="CuadroTexto 5">
            <a:extLst>
              <a:ext uri="{FF2B5EF4-FFF2-40B4-BE49-F238E27FC236}">
                <a16:creationId xmlns:a16="http://schemas.microsoft.com/office/drawing/2014/main" id="{6A3A3603-0C84-4978-B3CC-42BC2EA91923}"/>
              </a:ext>
            </a:extLst>
          </p:cNvPr>
          <p:cNvSpPr txBox="1"/>
          <p:nvPr/>
        </p:nvSpPr>
        <p:spPr>
          <a:xfrm>
            <a:off x="954157" y="569844"/>
            <a:ext cx="8640418" cy="169277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3200" dirty="0"/>
              <a:t>Para que leas</a:t>
            </a:r>
            <a:r>
              <a:rPr lang="es-AR" dirty="0"/>
              <a:t>: </a:t>
            </a:r>
          </a:p>
          <a:p>
            <a:endParaRPr lang="es-AR" dirty="0"/>
          </a:p>
          <a:p>
            <a:endParaRPr lang="es-AR" dirty="0"/>
          </a:p>
          <a:p>
            <a:endParaRPr lang="es-AR" dirty="0"/>
          </a:p>
          <a:p>
            <a:endParaRPr lang="es-AR" dirty="0"/>
          </a:p>
        </p:txBody>
      </p:sp>
      <p:pic>
        <p:nvPicPr>
          <p:cNvPr id="7" name="Imagen 6">
            <a:extLst>
              <a:ext uri="{FF2B5EF4-FFF2-40B4-BE49-F238E27FC236}">
                <a16:creationId xmlns:a16="http://schemas.microsoft.com/office/drawing/2014/main" id="{5655B5B5-D6D6-4160-A7CB-1F91C2A61E75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248442" y="2724115"/>
            <a:ext cx="6907237" cy="2761422"/>
          </a:xfrm>
          <a:prstGeom prst="rect">
            <a:avLst/>
          </a:prstGeom>
        </p:spPr>
      </p:pic>
      <p:sp>
        <p:nvSpPr>
          <p:cNvPr id="8" name="CuadroTexto 7">
            <a:extLst>
              <a:ext uri="{FF2B5EF4-FFF2-40B4-BE49-F238E27FC236}">
                <a16:creationId xmlns:a16="http://schemas.microsoft.com/office/drawing/2014/main" id="{CC5EAAD3-66FC-41D4-90B8-E18E67E30FAE}"/>
              </a:ext>
            </a:extLst>
          </p:cNvPr>
          <p:cNvSpPr txBox="1"/>
          <p:nvPr/>
        </p:nvSpPr>
        <p:spPr>
          <a:xfrm>
            <a:off x="504603" y="5364826"/>
            <a:ext cx="8480372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s-AR" sz="5400" dirty="0"/>
              <a:t>MOVETE</a:t>
            </a:r>
          </a:p>
        </p:txBody>
      </p:sp>
    </p:spTree>
    <p:extLst>
      <p:ext uri="{BB962C8B-B14F-4D97-AF65-F5344CB8AC3E}">
        <p14:creationId xmlns:p14="http://schemas.microsoft.com/office/powerpoint/2010/main" val="2519729883"/>
      </p:ext>
    </p:extLst>
  </p:cSld>
  <p:clrMapOvr>
    <a:masterClrMapping/>
  </p:clrMapOvr>
</p:sld>
</file>

<file path=ppt/theme/_rels/theme1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SavonVTI">
  <a:themeElements>
    <a:clrScheme name="Custom 8">
      <a:dk1>
        <a:sysClr val="windowText" lastClr="000000"/>
      </a:dk1>
      <a:lt1>
        <a:sysClr val="window" lastClr="FFFFFF"/>
      </a:lt1>
      <a:dk2>
        <a:srgbClr val="696464"/>
      </a:dk2>
      <a:lt2>
        <a:srgbClr val="E9E5DC"/>
      </a:lt2>
      <a:accent1>
        <a:srgbClr val="96A9A9"/>
      </a:accent1>
      <a:accent2>
        <a:srgbClr val="CB581F"/>
      </a:accent2>
      <a:accent3>
        <a:srgbClr val="A28E6A"/>
      </a:accent3>
      <a:accent4>
        <a:srgbClr val="956251"/>
      </a:accent4>
      <a:accent5>
        <a:srgbClr val="918485"/>
      </a:accent5>
      <a:accent6>
        <a:srgbClr val="855D5D"/>
      </a:accent6>
      <a:hlink>
        <a:srgbClr val="D0690C"/>
      </a:hlink>
      <a:folHlink>
        <a:srgbClr val="9696A0"/>
      </a:folHlink>
    </a:clrScheme>
    <a:fontScheme name="Savon">
      <a:majorFont>
        <a:latin typeface="Sagona ExtraLight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ahoma"/>
        <a:font script="Uigh" typeface="Microsoft Uighur"/>
        <a:font script="Geor" typeface="Sylfaen"/>
      </a:majorFont>
      <a:minorFont>
        <a:latin typeface="Sagona Book" panose="02020404030301010803"/>
        <a:ea typeface=""/>
        <a:cs typeface=""/>
        <a:font script="Jpan" typeface="ＭＳ ゴシック"/>
        <a:font script="Hang" typeface="맑은 고딕"/>
        <a:font script="Hans" typeface="宋体"/>
        <a:font script="Hant" typeface="新細明體"/>
        <a:font script="Arab" typeface="Tahoma"/>
        <a:font script="Hebr" typeface="Gisha"/>
        <a:font script="Thai" typeface="DilleniaUPC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Verdana"/>
        <a:font script="Uigh" typeface="Microsoft Uighur"/>
        <a:font script="Geor" typeface="Sylfaen"/>
      </a:minorFont>
    </a:fontScheme>
    <a:fmtScheme name="Savon">
      <a:fillStyleLst>
        <a:solidFill>
          <a:schemeClr val="phClr"/>
        </a:solidFill>
        <a:gradFill rotWithShape="1">
          <a:gsLst>
            <a:gs pos="0">
              <a:schemeClr val="phClr">
                <a:tint val="60000"/>
                <a:satMod val="105000"/>
                <a:lumMod val="105000"/>
              </a:schemeClr>
            </a:gs>
            <a:gs pos="100000">
              <a:schemeClr val="phClr">
                <a:tint val="65000"/>
                <a:satMod val="100000"/>
                <a:lumMod val="100000"/>
              </a:schemeClr>
            </a:gs>
            <a:gs pos="100000">
              <a:schemeClr val="phClr">
                <a:tint val="70000"/>
                <a:satMod val="100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0000"/>
                <a:lumMod val="100000"/>
              </a:schemeClr>
            </a:gs>
            <a:gs pos="50000">
              <a:schemeClr val="phClr">
                <a:shade val="99000"/>
                <a:satMod val="105000"/>
                <a:lumMod val="100000"/>
              </a:schemeClr>
            </a:gs>
            <a:gs pos="100000">
              <a:schemeClr val="phClr">
                <a:shade val="98000"/>
                <a:satMod val="105000"/>
                <a:lumMod val="100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</a:ln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38100" dist="12700" dir="5400000" algn="ctr" rotWithShape="0">
              <a:srgbClr val="000000">
                <a:alpha val="63000"/>
              </a:srgbClr>
            </a:outerShdw>
          </a:effectLst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  <a:scene3d>
            <a:camera prst="orthographicFront">
              <a:rot lat="0" lon="0" rev="0"/>
            </a:camera>
            <a:lightRig rig="flat" dir="tl">
              <a:rot lat="0" lon="0" rev="4200000"/>
            </a:lightRig>
          </a:scene3d>
          <a:sp3d prstMaterial="flat">
            <a:bevelT w="50800" h="63500" prst="riblet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80000"/>
                <a:shade val="100000"/>
                <a:satMod val="300000"/>
              </a:schemeClr>
            </a:gs>
            <a:gs pos="100000">
              <a:schemeClr val="phClr">
                <a:tint val="100000"/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  <a:blipFill rotWithShape="1">
          <a:blip xmlns:r="http://schemas.openxmlformats.org/officeDocument/2006/relationships" r:embed="rId1">
            <a:duotone>
              <a:schemeClr val="phClr">
                <a:tint val="95000"/>
              </a:schemeClr>
              <a:schemeClr val="phClr">
                <a:shade val="92000"/>
                <a:satMod val="115000"/>
              </a:schemeClr>
            </a:duotone>
          </a:blip>
          <a:tile tx="0" ty="0" sx="60000" sy="60000" flip="none" algn="tl"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SavonVTI" id="{A72E8C35-66DD-49F8-AF66-813F19B983AE}" vid="{93CCBC76-B7A1-4C3D-93EA-5CE34C4670F9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35</TotalTime>
  <Words>173</Words>
  <Application>Microsoft Office PowerPoint</Application>
  <PresentationFormat>Panorámica</PresentationFormat>
  <Paragraphs>18</Paragraphs>
  <Slides>4</Slides>
  <Notes>0</Notes>
  <HiddenSlides>0</HiddenSlides>
  <MMClips>0</MMClips>
  <ScaleCrop>false</ScaleCrop>
  <HeadingPairs>
    <vt:vector size="6" baseType="variant">
      <vt:variant>
        <vt:lpstr>Fuentes usadas</vt:lpstr>
      </vt:variant>
      <vt:variant>
        <vt:i4>3</vt:i4>
      </vt:variant>
      <vt:variant>
        <vt:lpstr>Tema</vt:lpstr>
      </vt:variant>
      <vt:variant>
        <vt:i4>1</vt:i4>
      </vt:variant>
      <vt:variant>
        <vt:lpstr>Títulos de diapositiva</vt:lpstr>
      </vt:variant>
      <vt:variant>
        <vt:i4>4</vt:i4>
      </vt:variant>
    </vt:vector>
  </HeadingPairs>
  <TitlesOfParts>
    <vt:vector size="8" baseType="lpstr">
      <vt:lpstr>Garamond</vt:lpstr>
      <vt:lpstr>Sagona Book</vt:lpstr>
      <vt:lpstr>Sagona ExtraLight</vt:lpstr>
      <vt:lpstr>SavonVTI</vt:lpstr>
      <vt:lpstr>DEPORTE.</vt:lpstr>
      <vt:lpstr>Podemos encontrar mucha definiciones de deporte, pero mas allá de autores y definiciones , hay características que debemos considerar.</vt:lpstr>
      <vt:lpstr>Presentación de PowerPoint</vt:lpstr>
      <vt:lpstr>Presentación de PowerPoint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DEPORTE.</dc:title>
  <dc:creator>Pedro Volpedo</dc:creator>
  <cp:lastModifiedBy>Pedro Volpedo</cp:lastModifiedBy>
  <cp:revision>1</cp:revision>
  <dcterms:created xsi:type="dcterms:W3CDTF">2021-09-06T10:59:15Z</dcterms:created>
  <dcterms:modified xsi:type="dcterms:W3CDTF">2021-09-06T11:34:19Z</dcterms:modified>
</cp:coreProperties>
</file>