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256" r:id="rId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7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81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22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44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1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78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42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5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05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5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03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03" r:id="rId6"/>
    <p:sldLayoutId id="2147483799" r:id="rId7"/>
    <p:sldLayoutId id="2147483800" r:id="rId8"/>
    <p:sldLayoutId id="2147483801" r:id="rId9"/>
    <p:sldLayoutId id="2147483802" r:id="rId10"/>
    <p:sldLayoutId id="21474838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B415D11-6899-4C75-BEAD-79C4656DC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762007"/>
            <a:ext cx="5948806" cy="6095979"/>
          </a:xfrm>
          <a:custGeom>
            <a:avLst/>
            <a:gdLst>
              <a:gd name="connsiteX0" fmla="*/ 1573832 w 5948806"/>
              <a:gd name="connsiteY0" fmla="*/ 765 h 6095979"/>
              <a:gd name="connsiteX1" fmla="*/ 2734663 w 5948806"/>
              <a:gd name="connsiteY1" fmla="*/ 238687 h 6095979"/>
              <a:gd name="connsiteX2" fmla="*/ 5668316 w 5948806"/>
              <a:gd name="connsiteY2" fmla="*/ 3639516 h 6095979"/>
              <a:gd name="connsiteX3" fmla="*/ 5937022 w 5948806"/>
              <a:gd name="connsiteY3" fmla="*/ 5865869 h 6095979"/>
              <a:gd name="connsiteX4" fmla="*/ 5948806 w 5948806"/>
              <a:gd name="connsiteY4" fmla="*/ 6095979 h 6095979"/>
              <a:gd name="connsiteX5" fmla="*/ 0 w 5948806"/>
              <a:gd name="connsiteY5" fmla="*/ 6095979 h 6095979"/>
              <a:gd name="connsiteX6" fmla="*/ 0 w 5948806"/>
              <a:gd name="connsiteY6" fmla="*/ 1621672 h 6095979"/>
              <a:gd name="connsiteX7" fmla="*/ 36310 w 5948806"/>
              <a:gd name="connsiteY7" fmla="*/ 1518814 h 6095979"/>
              <a:gd name="connsiteX8" fmla="*/ 287891 w 5948806"/>
              <a:gd name="connsiteY8" fmla="*/ 956872 h 6095979"/>
              <a:gd name="connsiteX9" fmla="*/ 1573832 w 5948806"/>
              <a:gd name="connsiteY9" fmla="*/ 765 h 6095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8806" h="6095979">
                <a:moveTo>
                  <a:pt x="1573832" y="765"/>
                </a:moveTo>
                <a:cubicBezTo>
                  <a:pt x="1940190" y="-10734"/>
                  <a:pt x="2329345" y="109280"/>
                  <a:pt x="2734663" y="238687"/>
                </a:cubicBezTo>
                <a:cubicBezTo>
                  <a:pt x="4118244" y="680647"/>
                  <a:pt x="5296697" y="1302752"/>
                  <a:pt x="5668316" y="3639516"/>
                </a:cubicBezTo>
                <a:cubicBezTo>
                  <a:pt x="5788299" y="4393559"/>
                  <a:pt x="5890546" y="5142244"/>
                  <a:pt x="5937022" y="5865869"/>
                </a:cubicBezTo>
                <a:lnTo>
                  <a:pt x="5948806" y="6095979"/>
                </a:lnTo>
                <a:lnTo>
                  <a:pt x="0" y="6095979"/>
                </a:lnTo>
                <a:lnTo>
                  <a:pt x="0" y="1621672"/>
                </a:lnTo>
                <a:lnTo>
                  <a:pt x="36310" y="1518814"/>
                </a:lnTo>
                <a:cubicBezTo>
                  <a:pt x="109805" y="1321982"/>
                  <a:pt x="192755" y="1133640"/>
                  <a:pt x="287891" y="956872"/>
                </a:cubicBezTo>
                <a:cubicBezTo>
                  <a:pt x="669453" y="247734"/>
                  <a:pt x="1102800" y="15549"/>
                  <a:pt x="1573832" y="7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3BFB3E6-2D9E-4A5C-826F-44A91F597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8E44C9-8A90-49E9-9D2E-D2B2BABC16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68" r="16817" b="-1"/>
          <a:stretch/>
        </p:blipFill>
        <p:spPr>
          <a:xfrm>
            <a:off x="1034139" y="2285995"/>
            <a:ext cx="3265720" cy="3809998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54116786-E9BC-4E0E-A542-EC439D5B3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1" y="3048000"/>
            <a:ext cx="4572000" cy="3048001"/>
          </a:xfrm>
        </p:spPr>
        <p:txBody>
          <a:bodyPr vert="horz" lIns="91440" tIns="45720" rIns="91440" bIns="45720" rtlCol="0">
            <a:normAutofit/>
          </a:bodyPr>
          <a:lstStyle/>
          <a:p>
            <a:pPr marL="182880" indent="-228600" algn="l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000"/>
              <a:t>-REVISAMOS EL PUNTO 6 DEL TRABAJO DE RESISTNCIA</a:t>
            </a:r>
          </a:p>
          <a:p>
            <a:pPr marL="182880" indent="-228600" algn="l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000"/>
              <a:t>MODALIDAD DE TRABAJO ( 3X1)</a:t>
            </a:r>
          </a:p>
          <a:p>
            <a:pPr marL="182880" indent="-228600" algn="l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000"/>
              <a:t>-NOTAS CONCEPTUALES</a:t>
            </a:r>
          </a:p>
          <a:p>
            <a:pPr marL="182880" indent="-228600" algn="l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000"/>
              <a:t>INTRODUCION AL TEMA NUEVO: FRECUENCIA CARDIACA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038456-C70D-49FB-B0C5-8C154D08F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4939" y="1523990"/>
            <a:ext cx="6294783" cy="15240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200" b="1" i="1" spc="100" baseline="0" dirty="0"/>
              <a:t>ZOOM 6 Y 7 DE MAYO    2021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4B19328-84FF-4C19-82FC-CBA99F59A77D}"/>
              </a:ext>
            </a:extLst>
          </p:cNvPr>
          <p:cNvSpPr txBox="1"/>
          <p:nvPr/>
        </p:nvSpPr>
        <p:spPr>
          <a:xfrm>
            <a:off x="4299859" y="562708"/>
            <a:ext cx="2424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3° AÑO </a:t>
            </a:r>
          </a:p>
        </p:txBody>
      </p:sp>
    </p:spTree>
    <p:extLst>
      <p:ext uri="{BB962C8B-B14F-4D97-AF65-F5344CB8AC3E}">
        <p14:creationId xmlns:p14="http://schemas.microsoft.com/office/powerpoint/2010/main" val="1111355488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35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Avenir Next LT Pro</vt:lpstr>
      <vt:lpstr>Avenir Next LT Pro Light</vt:lpstr>
      <vt:lpstr>Sitka Subheading</vt:lpstr>
      <vt:lpstr>PebbleVTI</vt:lpstr>
      <vt:lpstr>ZOOM 6 Y 7 DE MAYO   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ZOOM 6 Y 7 DE MAYO    2021</dc:title>
  <dc:creator>Pedro Volpedo</dc:creator>
  <cp:lastModifiedBy>Pedro Volpedo</cp:lastModifiedBy>
  <cp:revision>2</cp:revision>
  <dcterms:created xsi:type="dcterms:W3CDTF">2021-05-06T10:46:15Z</dcterms:created>
  <dcterms:modified xsi:type="dcterms:W3CDTF">2021-05-06T10:58:24Z</dcterms:modified>
</cp:coreProperties>
</file>