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C3C1EDB5-9201-4B17-ABA0-27452F0B21E3}" type="datetimeFigureOut">
              <a:rPr lang="es-AR" smtClean="0"/>
              <a:t>9/5/2021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B80559BD-B96A-457B-A68C-203A783FF241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1EDB5-9201-4B17-ABA0-27452F0B21E3}" type="datetimeFigureOut">
              <a:rPr lang="es-AR" smtClean="0"/>
              <a:t>9/5/2021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559BD-B96A-457B-A68C-203A783FF241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1EDB5-9201-4B17-ABA0-27452F0B21E3}" type="datetimeFigureOut">
              <a:rPr lang="es-AR" smtClean="0"/>
              <a:t>9/5/2021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559BD-B96A-457B-A68C-203A783FF241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1EDB5-9201-4B17-ABA0-27452F0B21E3}" type="datetimeFigureOut">
              <a:rPr lang="es-AR" smtClean="0"/>
              <a:t>9/5/2021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559BD-B96A-457B-A68C-203A783FF241}" type="slidenum">
              <a:rPr lang="es-AR" smtClean="0"/>
              <a:t>‹Nº›</a:t>
            </a:fld>
            <a:endParaRPr lang="es-A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1EDB5-9201-4B17-ABA0-27452F0B21E3}" type="datetimeFigureOut">
              <a:rPr lang="es-AR" smtClean="0"/>
              <a:t>9/5/2021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559BD-B96A-457B-A68C-203A783FF241}" type="slidenum">
              <a:rPr lang="es-AR" smtClean="0"/>
              <a:t>‹Nº›</a:t>
            </a:fld>
            <a:endParaRPr lang="es-AR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1EDB5-9201-4B17-ABA0-27452F0B21E3}" type="datetimeFigureOut">
              <a:rPr lang="es-AR" smtClean="0"/>
              <a:t>9/5/2021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559BD-B96A-457B-A68C-203A783FF241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1EDB5-9201-4B17-ABA0-27452F0B21E3}" type="datetimeFigureOut">
              <a:rPr lang="es-AR" smtClean="0"/>
              <a:t>9/5/2021</a:t>
            </a:fld>
            <a:endParaRPr lang="es-A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559BD-B96A-457B-A68C-203A783FF241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C3C1EDB5-9201-4B17-ABA0-27452F0B21E3}" type="datetimeFigureOut">
              <a:rPr lang="es-AR" smtClean="0"/>
              <a:t>9/5/2021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B80559BD-B96A-457B-A68C-203A783FF241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C3C1EDB5-9201-4B17-ABA0-27452F0B21E3}" type="datetimeFigureOut">
              <a:rPr lang="es-AR" smtClean="0"/>
              <a:t>9/5/2021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B80559BD-B96A-457B-A68C-203A783FF241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1EDB5-9201-4B17-ABA0-27452F0B21E3}" type="datetimeFigureOut">
              <a:rPr lang="es-AR" smtClean="0"/>
              <a:t>9/5/2021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559BD-B96A-457B-A68C-203A783FF241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1EDB5-9201-4B17-ABA0-27452F0B21E3}" type="datetimeFigureOut">
              <a:rPr lang="es-AR" smtClean="0"/>
              <a:t>9/5/2021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559BD-B96A-457B-A68C-203A783FF241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C3C1EDB5-9201-4B17-ABA0-27452F0B21E3}" type="datetimeFigureOut">
              <a:rPr lang="es-AR" smtClean="0"/>
              <a:t>9/5/2021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80559BD-B96A-457B-A68C-203A783FF241}" type="slidenum">
              <a:rPr lang="es-AR" smtClean="0"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AR" dirty="0" smtClean="0"/>
              <a:t>Surgimiento de la psicología científica</a:t>
            </a:r>
            <a:endParaRPr lang="es-AR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AR" dirty="0" smtClean="0"/>
              <a:t>Bibliografía: Héctor </a:t>
            </a:r>
            <a:r>
              <a:rPr lang="es-AR" dirty="0" err="1" smtClean="0"/>
              <a:t>Scaglia</a:t>
            </a:r>
            <a:r>
              <a:rPr lang="es-AR" dirty="0" smtClean="0"/>
              <a:t>, Psicología, Conceptos preliminares. Editorial </a:t>
            </a:r>
            <a:r>
              <a:rPr lang="es-AR" dirty="0" err="1" smtClean="0"/>
              <a:t>Eudeba</a:t>
            </a:r>
            <a:r>
              <a:rPr lang="es-AR" dirty="0" smtClean="0"/>
              <a:t> 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027091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Historia de la psicología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dirty="0" smtClean="0"/>
              <a:t>Etapas:</a:t>
            </a:r>
          </a:p>
          <a:p>
            <a:r>
              <a:rPr lang="es-AR" dirty="0" smtClean="0"/>
              <a:t>1- Psicología pre-científica</a:t>
            </a:r>
          </a:p>
          <a:p>
            <a:r>
              <a:rPr lang="es-AR" dirty="0" smtClean="0"/>
              <a:t>2- Psicología científica</a:t>
            </a:r>
          </a:p>
          <a:p>
            <a:r>
              <a:rPr lang="es-AR" dirty="0" smtClean="0"/>
              <a:t>3- Escuelas de la Psicología 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418383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Psicología pre-científica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463040" y="1916832"/>
            <a:ext cx="6196405" cy="4176464"/>
          </a:xfrm>
        </p:spPr>
        <p:txBody>
          <a:bodyPr>
            <a:normAutofit fontScale="92500" lnSpcReduction="10000"/>
          </a:bodyPr>
          <a:lstStyle/>
          <a:p>
            <a:r>
              <a:rPr lang="es-AR" dirty="0" smtClean="0"/>
              <a:t>Psicología como rama de la filosofía cuyo objeto de estudio es el alma humana. (</a:t>
            </a:r>
            <a:r>
              <a:rPr lang="es-AR" dirty="0" err="1" smtClean="0"/>
              <a:t>psyché</a:t>
            </a:r>
            <a:r>
              <a:rPr lang="es-AR" dirty="0" smtClean="0"/>
              <a:t> = alma)</a:t>
            </a:r>
          </a:p>
          <a:p>
            <a:r>
              <a:rPr lang="es-AR" dirty="0" smtClean="0"/>
              <a:t>Abarca d</a:t>
            </a:r>
            <a:r>
              <a:rPr lang="es-AR" dirty="0" smtClean="0"/>
              <a:t>esde </a:t>
            </a:r>
            <a:r>
              <a:rPr lang="es-AR" dirty="0" smtClean="0"/>
              <a:t>la filosofía griega hasta el siglo XIX</a:t>
            </a:r>
          </a:p>
          <a:p>
            <a:r>
              <a:rPr lang="es-AR" dirty="0" smtClean="0"/>
              <a:t>Etapas: </a:t>
            </a:r>
          </a:p>
          <a:p>
            <a:pPr lvl="1">
              <a:buFontTx/>
              <a:buChar char="-"/>
            </a:pPr>
            <a:r>
              <a:rPr lang="es-AR" dirty="0" smtClean="0"/>
              <a:t>Clásica: Filósofos griegos</a:t>
            </a:r>
          </a:p>
          <a:p>
            <a:pPr lvl="1">
              <a:buFontTx/>
              <a:buChar char="-"/>
            </a:pPr>
            <a:r>
              <a:rPr lang="es-AR" dirty="0" smtClean="0"/>
              <a:t>Cristiana: Edad Media</a:t>
            </a:r>
            <a:endParaRPr lang="es-AR" dirty="0"/>
          </a:p>
          <a:p>
            <a:pPr lvl="1">
              <a:buFontTx/>
              <a:buChar char="-"/>
            </a:pPr>
            <a:r>
              <a:rPr lang="es-AR" dirty="0" smtClean="0"/>
              <a:t>Moderna: Iluminismo</a:t>
            </a:r>
            <a:r>
              <a:rPr lang="es-AR" dirty="0"/>
              <a:t>. Influencia del dualismo cartesiano (Descartes) y del Positivismo. </a:t>
            </a:r>
            <a:r>
              <a:rPr lang="es-AR" dirty="0" smtClean="0"/>
              <a:t>Diferenciación entre conocimiento filosófico y científico. </a:t>
            </a:r>
            <a:r>
              <a:rPr lang="es-AR" dirty="0" smtClean="0"/>
              <a:t>Surgimiento </a:t>
            </a:r>
            <a:r>
              <a:rPr lang="es-AR" dirty="0" smtClean="0"/>
              <a:t>del método experimental. </a:t>
            </a:r>
            <a:r>
              <a:rPr lang="es-AR" dirty="0" smtClean="0"/>
              <a:t>Las primeras ciencias comienzan a diferenciarse de la filosofía utilizando el método experimental. </a:t>
            </a:r>
            <a:endParaRPr lang="es-AR" dirty="0" smtClean="0"/>
          </a:p>
        </p:txBody>
      </p:sp>
    </p:spTree>
    <p:extLst>
      <p:ext uri="{BB962C8B-B14F-4D97-AF65-F5344CB8AC3E}">
        <p14:creationId xmlns:p14="http://schemas.microsoft.com/office/powerpoint/2010/main" val="837451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955234"/>
          </a:xfrm>
        </p:spPr>
        <p:txBody>
          <a:bodyPr/>
          <a:lstStyle/>
          <a:p>
            <a:r>
              <a:rPr lang="es-AR" dirty="0" smtClean="0"/>
              <a:t>Psicología científica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463040" y="1700808"/>
            <a:ext cx="6196405" cy="4392487"/>
          </a:xfrm>
        </p:spPr>
        <p:txBody>
          <a:bodyPr>
            <a:noAutofit/>
          </a:bodyPr>
          <a:lstStyle/>
          <a:p>
            <a:pPr algn="ctr"/>
            <a:r>
              <a:rPr lang="es-AR" sz="2000" dirty="0" smtClean="0"/>
              <a:t>La psicología se constituye como ciencia </a:t>
            </a:r>
          </a:p>
          <a:p>
            <a:pPr marL="0" indent="0" algn="ctr">
              <a:buNone/>
            </a:pPr>
            <a:r>
              <a:rPr lang="es-AR" sz="2000" dirty="0" smtClean="0"/>
              <a:t>con </a:t>
            </a:r>
            <a:r>
              <a:rPr lang="es-AR" sz="2000" dirty="0" smtClean="0"/>
              <a:t>la creación del </a:t>
            </a:r>
          </a:p>
          <a:p>
            <a:pPr marL="0" indent="0" algn="ctr">
              <a:buNone/>
            </a:pPr>
            <a:r>
              <a:rPr lang="es-AR" sz="2000" dirty="0" smtClean="0"/>
              <a:t>PRIMER LABORATORIO DE PSICOLOGÍA EXPERIMENTAL</a:t>
            </a:r>
          </a:p>
          <a:p>
            <a:pPr marL="0" indent="0" algn="ctr">
              <a:buNone/>
            </a:pPr>
            <a:endParaRPr lang="es-AR" sz="2000" dirty="0" smtClean="0"/>
          </a:p>
          <a:p>
            <a:pPr marL="0" indent="0" algn="ctr">
              <a:buNone/>
            </a:pPr>
            <a:r>
              <a:rPr lang="es-AR" sz="2000" dirty="0" smtClean="0"/>
              <a:t>		</a:t>
            </a:r>
            <a:r>
              <a:rPr lang="es-AR" sz="2000" dirty="0" err="1" smtClean="0"/>
              <a:t>Wilheim</a:t>
            </a:r>
            <a:r>
              <a:rPr lang="es-AR" sz="2000" dirty="0" smtClean="0"/>
              <a:t> Wundt</a:t>
            </a:r>
          </a:p>
          <a:p>
            <a:pPr marL="0" indent="0" algn="ctr">
              <a:buNone/>
            </a:pPr>
            <a:r>
              <a:rPr lang="es-AR" sz="2000" dirty="0" smtClean="0"/>
              <a:t>		Leipzig – Alemania – 1879</a:t>
            </a:r>
          </a:p>
          <a:p>
            <a:pPr marL="0" indent="0" algn="ctr">
              <a:buNone/>
            </a:pPr>
            <a:endParaRPr lang="es-AR" sz="2000" dirty="0" smtClean="0"/>
          </a:p>
          <a:p>
            <a:pPr marL="0" indent="0" algn="ctr">
              <a:buNone/>
            </a:pPr>
            <a:endParaRPr lang="es-AR" sz="2000" dirty="0"/>
          </a:p>
          <a:p>
            <a:pPr marL="0" indent="0" algn="ctr">
              <a:buNone/>
            </a:pPr>
            <a:endParaRPr lang="es-AR" sz="2000" dirty="0" smtClean="0"/>
          </a:p>
          <a:p>
            <a:pPr marL="0" indent="0" algn="ctr">
              <a:buNone/>
            </a:pPr>
            <a:endParaRPr lang="es-AR" sz="2000" dirty="0" smtClean="0"/>
          </a:p>
          <a:p>
            <a:pPr marL="0" indent="0" algn="ctr">
              <a:buNone/>
            </a:pPr>
            <a:r>
              <a:rPr lang="es-AR" sz="2000" dirty="0" smtClean="0"/>
              <a:t>Toma </a:t>
            </a:r>
            <a:r>
              <a:rPr lang="es-AR" sz="2000" dirty="0" smtClean="0"/>
              <a:t>el modelo de las ciencias naturales</a:t>
            </a:r>
          </a:p>
          <a:p>
            <a:pPr marL="0" indent="0" algn="ctr">
              <a:buNone/>
            </a:pPr>
            <a:r>
              <a:rPr lang="es-AR" sz="2000" dirty="0" smtClean="0"/>
              <a:t>Influencia del Positivismo</a:t>
            </a:r>
            <a:endParaRPr lang="es-AR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3737" y="2924944"/>
            <a:ext cx="1757160" cy="237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2748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95023" y="908720"/>
            <a:ext cx="6965245" cy="1111347"/>
          </a:xfrm>
        </p:spPr>
        <p:txBody>
          <a:bodyPr>
            <a:normAutofit fontScale="90000"/>
          </a:bodyPr>
          <a:lstStyle/>
          <a:p>
            <a:r>
              <a:rPr lang="es-AR" dirty="0" smtClean="0"/>
              <a:t>Primer Laboratorio de Psicología Experimental </a:t>
            </a:r>
            <a:r>
              <a:rPr lang="es-AR" dirty="0" err="1" smtClean="0"/>
              <a:t>Wilheim</a:t>
            </a:r>
            <a:r>
              <a:rPr lang="es-AR" dirty="0" smtClean="0"/>
              <a:t> Wundt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es-AR" dirty="0" smtClean="0"/>
          </a:p>
          <a:p>
            <a:r>
              <a:rPr lang="es-AR" dirty="0" smtClean="0"/>
              <a:t>ELEMENTALISMO ASOCIACIONISTA</a:t>
            </a:r>
          </a:p>
          <a:p>
            <a:endParaRPr lang="es-AR" dirty="0" smtClean="0"/>
          </a:p>
          <a:p>
            <a:r>
              <a:rPr lang="es-AR" dirty="0" smtClean="0"/>
              <a:t>Objeto de estudio: </a:t>
            </a:r>
          </a:p>
          <a:p>
            <a:pPr marL="0" indent="0">
              <a:buNone/>
            </a:pPr>
            <a:r>
              <a:rPr lang="es-AR" dirty="0" smtClean="0"/>
              <a:t>la conciencia </a:t>
            </a:r>
          </a:p>
          <a:p>
            <a:pPr marL="0" indent="0">
              <a:buNone/>
            </a:pPr>
            <a:r>
              <a:rPr lang="es-AR" dirty="0" smtClean="0"/>
              <a:t>(experiencia interna)</a:t>
            </a:r>
          </a:p>
          <a:p>
            <a:r>
              <a:rPr lang="es-AR" dirty="0" smtClean="0"/>
              <a:t>Método: </a:t>
            </a:r>
          </a:p>
          <a:p>
            <a:pPr marL="0" indent="0">
              <a:buNone/>
            </a:pPr>
            <a:r>
              <a:rPr lang="es-AR" dirty="0" smtClean="0"/>
              <a:t>Introspección </a:t>
            </a:r>
          </a:p>
          <a:p>
            <a:pPr marL="0" indent="0">
              <a:buNone/>
            </a:pPr>
            <a:r>
              <a:rPr lang="es-AR" dirty="0" smtClean="0"/>
              <a:t>experimental</a:t>
            </a:r>
            <a:endParaRPr lang="es-A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140968"/>
            <a:ext cx="3779912" cy="2834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7544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Escuelas de la Psicología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463040" y="2119256"/>
            <a:ext cx="6196405" cy="3758015"/>
          </a:xfrm>
        </p:spPr>
        <p:txBody>
          <a:bodyPr/>
          <a:lstStyle/>
          <a:p>
            <a:r>
              <a:rPr lang="es-AR" dirty="0" smtClean="0"/>
              <a:t>A principios del siglo XX surgen en distintas partes del mundo las corrientes más importantes de la psicología contemporánea. </a:t>
            </a:r>
          </a:p>
          <a:p>
            <a:r>
              <a:rPr lang="es-AR" dirty="0" smtClean="0"/>
              <a:t>Cada una presenta rupturas y continuidades con la Psicología del siglo </a:t>
            </a:r>
            <a:r>
              <a:rPr lang="es-AR" dirty="0" smtClean="0"/>
              <a:t>XIX</a:t>
            </a:r>
          </a:p>
          <a:p>
            <a:r>
              <a:rPr lang="es-AR" dirty="0" smtClean="0"/>
              <a:t>Las principales Escuelas de la Psicología son: Psicoanálisis, Conductismo y Teoría de la Gestalt.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574476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Psicoanálisis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dirty="0" smtClean="0"/>
              <a:t>Sigmund Freud</a:t>
            </a:r>
          </a:p>
          <a:p>
            <a:pPr marL="0" indent="0">
              <a:buNone/>
            </a:pPr>
            <a:endParaRPr lang="es-AR" dirty="0" smtClean="0"/>
          </a:p>
          <a:p>
            <a:r>
              <a:rPr lang="es-AR" dirty="0" smtClean="0"/>
              <a:t>Objeto: inconsciente</a:t>
            </a:r>
          </a:p>
          <a:p>
            <a:r>
              <a:rPr lang="es-AR" dirty="0" smtClean="0"/>
              <a:t>Método: asociación libre</a:t>
            </a:r>
            <a:endParaRPr lang="es-A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3982" y="2132856"/>
            <a:ext cx="2250954" cy="3071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1966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Conductismo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dirty="0" smtClean="0"/>
              <a:t>Watson – </a:t>
            </a:r>
            <a:r>
              <a:rPr lang="es-AR" dirty="0" err="1" smtClean="0"/>
              <a:t>Skinner</a:t>
            </a:r>
            <a:endParaRPr lang="es-AR" dirty="0" smtClean="0"/>
          </a:p>
          <a:p>
            <a:pPr marL="0" indent="0">
              <a:buNone/>
            </a:pPr>
            <a:endParaRPr lang="es-AR" dirty="0" smtClean="0"/>
          </a:p>
          <a:p>
            <a:r>
              <a:rPr lang="es-AR" dirty="0" smtClean="0"/>
              <a:t>Objeto: </a:t>
            </a:r>
          </a:p>
          <a:p>
            <a:pPr marL="0" indent="0">
              <a:buNone/>
            </a:pPr>
            <a:r>
              <a:rPr lang="es-AR" dirty="0" smtClean="0"/>
              <a:t>  conducta</a:t>
            </a:r>
            <a:endParaRPr lang="es-AR" dirty="0" smtClean="0"/>
          </a:p>
          <a:p>
            <a:r>
              <a:rPr lang="es-AR" dirty="0" smtClean="0"/>
              <a:t>Método: </a:t>
            </a:r>
          </a:p>
          <a:p>
            <a:pPr marL="0" indent="0">
              <a:buNone/>
            </a:pPr>
            <a:r>
              <a:rPr lang="es-AR" dirty="0" smtClean="0"/>
              <a:t>  observación</a:t>
            </a:r>
            <a:endParaRPr lang="es-AR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2785749"/>
            <a:ext cx="1779587" cy="2560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042129"/>
            <a:ext cx="2236787" cy="204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8720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Teoría de la Gestalt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463040" y="1916832"/>
            <a:ext cx="6196405" cy="3806237"/>
          </a:xfrm>
        </p:spPr>
        <p:txBody>
          <a:bodyPr>
            <a:normAutofit lnSpcReduction="10000"/>
          </a:bodyPr>
          <a:lstStyle/>
          <a:p>
            <a:r>
              <a:rPr lang="es-AR" dirty="0" err="1" smtClean="0"/>
              <a:t>Wertheimer</a:t>
            </a:r>
            <a:r>
              <a:rPr lang="es-AR" dirty="0" smtClean="0"/>
              <a:t>, </a:t>
            </a:r>
            <a:r>
              <a:rPr lang="es-AR" dirty="0" err="1" smtClean="0"/>
              <a:t>Kohler</a:t>
            </a:r>
            <a:r>
              <a:rPr lang="es-AR" dirty="0" smtClean="0"/>
              <a:t> y </a:t>
            </a:r>
            <a:r>
              <a:rPr lang="es-AR" dirty="0" err="1" smtClean="0"/>
              <a:t>Koffka</a:t>
            </a:r>
            <a:endParaRPr lang="es-AR" dirty="0" smtClean="0"/>
          </a:p>
          <a:p>
            <a:r>
              <a:rPr lang="es-AR" dirty="0" smtClean="0"/>
              <a:t>Crítica al </a:t>
            </a:r>
            <a:r>
              <a:rPr lang="es-AR" dirty="0" err="1" smtClean="0"/>
              <a:t>Elementalismo</a:t>
            </a:r>
            <a:r>
              <a:rPr lang="es-AR" dirty="0" smtClean="0"/>
              <a:t> de Wundt.</a:t>
            </a:r>
            <a:endParaRPr lang="es-AR" dirty="0" smtClean="0"/>
          </a:p>
          <a:p>
            <a:endParaRPr lang="es-AR" dirty="0"/>
          </a:p>
          <a:p>
            <a:r>
              <a:rPr lang="es-AR" dirty="0" smtClean="0"/>
              <a:t>Objeto: </a:t>
            </a:r>
          </a:p>
          <a:p>
            <a:pPr marL="0" indent="0">
              <a:buNone/>
            </a:pPr>
            <a:r>
              <a:rPr lang="es-AR" dirty="0"/>
              <a:t>conciencia</a:t>
            </a:r>
          </a:p>
          <a:p>
            <a:pPr marL="0" indent="0">
              <a:buNone/>
            </a:pPr>
            <a:r>
              <a:rPr lang="es-AR" dirty="0"/>
              <a:t>(percepción)</a:t>
            </a:r>
          </a:p>
          <a:p>
            <a:r>
              <a:rPr lang="es-AR" dirty="0" smtClean="0"/>
              <a:t>Método: </a:t>
            </a:r>
          </a:p>
          <a:p>
            <a:pPr marL="0" indent="0">
              <a:buNone/>
            </a:pPr>
            <a:r>
              <a:rPr lang="es-AR" dirty="0" smtClean="0"/>
              <a:t>Observación e </a:t>
            </a:r>
          </a:p>
          <a:p>
            <a:pPr marL="0" indent="0">
              <a:buNone/>
            </a:pPr>
            <a:r>
              <a:rPr lang="es-AR" dirty="0" smtClean="0"/>
              <a:t>introspección</a:t>
            </a:r>
          </a:p>
          <a:p>
            <a:pPr marL="0" indent="0">
              <a:buNone/>
            </a:pPr>
            <a:endParaRPr lang="es-AR" dirty="0"/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3140968"/>
            <a:ext cx="4700077" cy="24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5099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hincheta">
  <a:themeElements>
    <a:clrScheme name="Chincheta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Chincheta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hinchet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3777</TotalTime>
  <Words>257</Words>
  <Application>Microsoft Office PowerPoint</Application>
  <PresentationFormat>Presentación en pantalla (4:3)</PresentationFormat>
  <Paragraphs>63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Chincheta</vt:lpstr>
      <vt:lpstr>Surgimiento de la psicología científica</vt:lpstr>
      <vt:lpstr>Historia de la psicología</vt:lpstr>
      <vt:lpstr>Psicología pre-científica</vt:lpstr>
      <vt:lpstr>Psicología científica</vt:lpstr>
      <vt:lpstr>Primer Laboratorio de Psicología Experimental Wilheim Wundt</vt:lpstr>
      <vt:lpstr>Escuelas de la Psicología</vt:lpstr>
      <vt:lpstr>Psicoanálisis</vt:lpstr>
      <vt:lpstr>Conductismo</vt:lpstr>
      <vt:lpstr>Teoría de la Gestalt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Cecilia</dc:creator>
  <cp:lastModifiedBy>Cecilia</cp:lastModifiedBy>
  <cp:revision>9</cp:revision>
  <dcterms:created xsi:type="dcterms:W3CDTF">2021-05-03T10:35:15Z</dcterms:created>
  <dcterms:modified xsi:type="dcterms:W3CDTF">2021-05-09T14:32:01Z</dcterms:modified>
</cp:coreProperties>
</file>