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Lato" panose="020B0604020202020204" charset="0"/>
      <p:regular r:id="rId8"/>
      <p:bold r:id="rId9"/>
      <p:italic r:id="rId10"/>
      <p:boldItalic r:id="rId11"/>
    </p:embeddedFont>
    <p:embeddedFont>
      <p:font typeface="Raleway" panose="020B060402020202020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1751960ed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e1751960ed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e1751960ed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e1751960ed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e1751960ed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e1751960ed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1751960ed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e1751960ed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youtube.com/watch?v=Jbb4g2EOALo&amp;ab_channel=DEPORTV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6750900" cy="8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0000FF"/>
                </a:solidFill>
              </a:rPr>
              <a:t>CUALIDADES FISICAS.</a:t>
            </a:r>
            <a:endParaRPr dirty="0">
              <a:solidFill>
                <a:srgbClr val="0000FF"/>
              </a:solidFill>
            </a:endParaRPr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450" y="3341322"/>
            <a:ext cx="1370734" cy="1387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7A06658-4069-4829-B0BB-8BAD91918EBD}"/>
              </a:ext>
            </a:extLst>
          </p:cNvPr>
          <p:cNvSpPr txBox="1"/>
          <p:nvPr/>
        </p:nvSpPr>
        <p:spPr>
          <a:xfrm>
            <a:off x="3636335" y="3742660"/>
            <a:ext cx="5507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CONCLUSION FINAL.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0" y="1208650"/>
            <a:ext cx="9212700" cy="10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840"/>
              <a:t>¿Por qué tratamos los temas vistos en este periodo?</a:t>
            </a:r>
            <a:endParaRPr sz="2840"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325" y="2726775"/>
            <a:ext cx="1843900" cy="2080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14"/>
          <p:cNvCxnSpPr/>
          <p:nvPr/>
        </p:nvCxnSpPr>
        <p:spPr>
          <a:xfrm>
            <a:off x="2484450" y="3021650"/>
            <a:ext cx="1222200" cy="120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6" name="Google Shape;96;p14"/>
          <p:cNvSpPr txBox="1"/>
          <p:nvPr/>
        </p:nvSpPr>
        <p:spPr>
          <a:xfrm>
            <a:off x="3840850" y="2659050"/>
            <a:ext cx="50895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>
                <a:latin typeface="Lato"/>
                <a:ea typeface="Lato"/>
                <a:cs typeface="Lato"/>
                <a:sym typeface="Lato"/>
              </a:rPr>
              <a:t>PARA MEJORAR LA CONDICIÓN FÍSICA.</a:t>
            </a:r>
            <a:endParaRPr sz="3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214875" y="214875"/>
            <a:ext cx="8928900" cy="4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>
                <a:solidFill>
                  <a:srgbClr val="0000FF"/>
                </a:solidFill>
                <a:latin typeface="Lato"/>
                <a:ea typeface="Lato"/>
                <a:cs typeface="Lato"/>
                <a:sym typeface="Lato"/>
              </a:rPr>
              <a:t>LA CONDICIÓN FÍSICA ES EL CONJUNTO DE CUALIDADES DE UN SUJETO PARA REALIZAR UNA ACTIVIDAD. </a:t>
            </a:r>
            <a:endParaRPr sz="2500" b="1">
              <a:solidFill>
                <a:srgbClr val="0000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>
                <a:solidFill>
                  <a:srgbClr val="A64D79"/>
                </a:solidFill>
                <a:latin typeface="Lato"/>
                <a:ea typeface="Lato"/>
                <a:cs typeface="Lato"/>
                <a:sym typeface="Lato"/>
              </a:rPr>
              <a:t>HACE REFERENCIA AL ESTADO DEL CUERPO DEL INDIVIDUO </a:t>
            </a:r>
            <a:endParaRPr sz="2500" b="1">
              <a:solidFill>
                <a:srgbClr val="A64D79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>
                <a:solidFill>
                  <a:srgbClr val="6AA84F"/>
                </a:solidFill>
                <a:latin typeface="Lato"/>
                <a:ea typeface="Lato"/>
                <a:cs typeface="Lato"/>
                <a:sym typeface="Lato"/>
              </a:rPr>
              <a:t>ES LA SUMA DE LAS  4 CAPACIDADES FÍSICA BÁSICAS.</a:t>
            </a:r>
            <a:endParaRPr sz="2500" b="1">
              <a:solidFill>
                <a:srgbClr val="6AA84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>
                <a:solidFill>
                  <a:srgbClr val="CC0000"/>
                </a:solidFill>
                <a:latin typeface="Lato"/>
                <a:ea typeface="Lato"/>
                <a:cs typeface="Lato"/>
                <a:sym typeface="Lato"/>
              </a:rPr>
              <a:t>LA CONDICIÓN FÍSICA ESTÁ ÍNTIMAMENTE RELACIONADA A LA SALUD DE UNA PERSONA</a:t>
            </a:r>
            <a:endParaRPr sz="2500" b="1">
              <a:solidFill>
                <a:srgbClr val="CC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-2148725" y="322300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-832625" y="1383250"/>
            <a:ext cx="73380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ctrTitle"/>
          </p:nvPr>
        </p:nvSpPr>
        <p:spPr>
          <a:xfrm>
            <a:off x="322300" y="1322450"/>
            <a:ext cx="8821500" cy="12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desarrollo de las cualidades físicas, MEJORA la condición física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Mejor CONDICIÓN FÍSICA.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Mejor SALUD.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Mejor CALIDAD DE VIDA.</a:t>
            </a:r>
            <a:endParaRPr/>
          </a:p>
        </p:txBody>
      </p:sp>
      <p:pic>
        <p:nvPicPr>
          <p:cNvPr id="109" name="Google Shape;10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0850" y="80600"/>
            <a:ext cx="1714475" cy="136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5" y="58400"/>
            <a:ext cx="9090275" cy="148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9145" y="3423107"/>
            <a:ext cx="2232835" cy="16619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515DF82-8179-4210-8C13-54E00589380F}"/>
              </a:ext>
            </a:extLst>
          </p:cNvPr>
          <p:cNvSpPr txBox="1"/>
          <p:nvPr/>
        </p:nvSpPr>
        <p:spPr>
          <a:xfrm>
            <a:off x="202019" y="2483987"/>
            <a:ext cx="630510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AR" dirty="0">
              <a:hlinkClick r:id="rId5"/>
            </a:endParaRPr>
          </a:p>
          <a:p>
            <a:endParaRPr lang="es-AR" sz="1800" dirty="0">
              <a:hlinkClick r:id="rId5"/>
            </a:endParaRPr>
          </a:p>
          <a:p>
            <a:endParaRPr lang="es-AR" dirty="0">
              <a:hlinkClick r:id="rId5"/>
            </a:endParaRPr>
          </a:p>
          <a:p>
            <a:endParaRPr lang="es-AR" dirty="0">
              <a:hlinkClick r:id="rId5"/>
            </a:endParaRPr>
          </a:p>
          <a:p>
            <a:r>
              <a:rPr lang="es-AR" dirty="0">
                <a:hlinkClick r:id="rId5"/>
              </a:rPr>
              <a:t>https://www.youtube.com/watch?v=Jbb4g2EOALo&amp;ab_channel=DEPORTV</a:t>
            </a:r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CC5E4D7-5FC2-4F9E-8B40-B9B496AD1B21}"/>
              </a:ext>
            </a:extLst>
          </p:cNvPr>
          <p:cNvSpPr txBox="1"/>
          <p:nvPr/>
        </p:nvSpPr>
        <p:spPr>
          <a:xfrm>
            <a:off x="0" y="2286000"/>
            <a:ext cx="8941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dirty="0">
                <a:solidFill>
                  <a:srgbClr val="7030A0"/>
                </a:solidFill>
              </a:rPr>
              <a:t>TE PROPONEMOS ESTA RUTINA, ES DE UNA DEPORTISTA OLIMPICA </a:t>
            </a:r>
          </a:p>
          <a:p>
            <a:r>
              <a:rPr lang="es-AR" sz="2000" b="1" dirty="0">
                <a:solidFill>
                  <a:srgbClr val="7030A0"/>
                </a:solidFill>
              </a:rPr>
              <a:t>                                          ¿ TE ANIMAS?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126</Words>
  <Application>Microsoft Office PowerPoint</Application>
  <PresentationFormat>Presentación en pantalla (16:9)</PresentationFormat>
  <Paragraphs>22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Raleway</vt:lpstr>
      <vt:lpstr>Lato</vt:lpstr>
      <vt:lpstr>Arial</vt:lpstr>
      <vt:lpstr>Streamline</vt:lpstr>
      <vt:lpstr>CUALIDADES FISICAS.</vt:lpstr>
      <vt:lpstr>¿Por qué tratamos los temas vistos en este periodo?</vt:lpstr>
      <vt:lpstr>Presentación de PowerPoint</vt:lpstr>
      <vt:lpstr>EL desarrollo de las cualidades físicas, MEJORA la condición física  Mejor CONDICIÓN FÍSICA.  Mejor SALUD.  Mejor CALIDAD DE VIDA.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ZOOM 1 y 2 de JULIO</dc:title>
  <cp:lastModifiedBy>Pedro Volpedo</cp:lastModifiedBy>
  <cp:revision>4</cp:revision>
  <dcterms:modified xsi:type="dcterms:W3CDTF">2021-07-05T02:05:02Z</dcterms:modified>
</cp:coreProperties>
</file>