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474FB-49E8-44D0-8E7E-B5BECC757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795504-0095-4384-9F77-7AF1DE3C2A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82DFCB-A6F0-40E2-828B-F41CEA5E8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3F1D30-FCAA-4C15-96B4-70F622E2F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35D7F1-B7E0-42C3-BAC7-98F2257B8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44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FBCCF-31FD-4603-BCF3-A8BB11AB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B143A7-761A-4F2B-AE06-92DA470C5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7902D8-D68A-4311-808A-1D3A1CAA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0CFF6A-3ED6-4421-9FCF-874269941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C038C8-1349-4837-B975-2F561D73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628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9183A8-C4A7-41F4-B766-73BDBCBE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954C3C-17C1-4937-A78C-25CCEF16E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1224D8-AF9A-4626-9F64-65DB030D9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5D6E6A-93FB-483B-BE68-A86FFE850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E29AF0-99D5-4D9C-9342-D3EB2999D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57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38796-6A93-486F-BA76-E572368B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766146-FB19-4EC4-AE6C-3687A61AAF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8C066C-D640-4B7F-858A-BAD66FE79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7E854B-D6B4-4865-8A7B-E42FB024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025C40-CDE2-469F-8E41-FE185A10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B47622-649D-46FF-B934-2D4B7C05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09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D52EF-DFB1-409B-AF05-A168D617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6CD955-4E57-4440-A2E0-CB56BEB21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C595AF-8BDB-4420-8E3E-519C0BCFB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A8B317-D69F-406D-AE58-17393A3EA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295152-B9BE-4EDD-A2A9-157E9C9A29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00C40D-76CE-45AC-AC68-00F4AD20C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D4C530-6B3C-4DF7-B939-B1CB9830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4CB0F49-A18D-4041-8817-12966D307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7251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0A043-2774-4028-ACA2-1357471F1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0250B7E-FA0A-47A3-AAC9-D1A4EC326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7315AC6-01BE-41C1-B568-08D9CE25B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1FF375-AAC5-4764-963D-4D35701B4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727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875DF8-E8FC-4936-8CE5-5349EA12A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4791D03-BBEB-4070-B8B1-C9D941BD6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21053A7-BF3C-47E7-9BE5-56F12CCA0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7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18D1D-FB53-4501-AD45-DDD37791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B55015-4292-42C9-A6ED-F08896264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985B2D-E0EB-47A1-A402-0D758C856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8885DE-2995-47EA-9D80-31EE882EA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E8DE328-EE72-4B5B-9110-99419F0D8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0C93DE-9173-499E-9B78-207B1F4DA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8215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76FAE-E89D-4F55-81A8-ADBAF48D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0BF7C65-8FF8-4F07-B0E6-7FE250855D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8555A5-5A9B-499E-88E6-CD3D3CE2C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298EFB-21BA-4CB5-86CE-3FBD73A22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1379D7-B245-4AD5-8035-080AEFF10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A0349C-41E0-45D3-8B16-EEC512E3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843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0C0F09-E6B6-4143-A760-ACCF92CD7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FB253D-8C81-4A0D-B80D-319893370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21D914-E7E7-4D05-B159-7F7E7183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355392-A549-4395-A104-D5015D09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1E6C95-4820-4204-8319-CCA3E2335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700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3616D8-EACC-4798-B8B0-4ABFC7FBAA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D7D7D6-773A-4235-883D-64DACD746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35A5BF-22A0-4151-ACBE-C2D979F15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EC3E7D-1A97-4F59-925C-190C442B6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537259-60AE-4516-9332-EF7C4D85F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50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4DF8695-8199-445A-BC0D-0B571846C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89096C-8EAF-4A15-BD49-415AF3846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20D719-A52B-4E46-95B8-A27F9D6D15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C24E5-7BE4-4793-9367-6AF693CFBFB5}" type="datetimeFigureOut">
              <a:rPr lang="es-ES" smtClean="0"/>
              <a:t>22/08/2021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9C2535-A78E-4F9A-B759-0363B6A50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CFC828-A1DC-46BF-8484-447DFA15C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87208-699A-4BB8-B3F7-D8D34E2A40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9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n 4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C58F61BD-8444-4070-8BC5-833C98C6D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4" r="5858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04D2282-7AFF-4A36-9128-851E6910E2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96B3DD-A749-43F6-8DBB-769598D61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5528" y="4201466"/>
            <a:ext cx="2700944" cy="659993"/>
          </a:xfrm>
          <a:noFill/>
        </p:spPr>
        <p:txBody>
          <a:bodyPr>
            <a:normAutofit/>
          </a:bodyPr>
          <a:lstStyle/>
          <a:p>
            <a:r>
              <a:rPr lang="es-ES" sz="1400">
                <a:solidFill>
                  <a:srgbClr val="080808"/>
                </a:solidFill>
              </a:rPr>
              <a:t>El trabajo debe enviarse antes del </a:t>
            </a:r>
          </a:p>
          <a:p>
            <a:r>
              <a:rPr lang="es-ES" sz="1400" b="1">
                <a:solidFill>
                  <a:srgbClr val="080808"/>
                </a:solidFill>
              </a:rPr>
              <a:t>3 de Septiembre de 2021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A70546-B346-44DA-801E-4581506EB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6858" y="2761554"/>
            <a:ext cx="3618284" cy="1345720"/>
          </a:xfrm>
          <a:noFill/>
        </p:spPr>
        <p:txBody>
          <a:bodyPr anchor="ctr">
            <a:normAutofit/>
          </a:bodyPr>
          <a:lstStyle/>
          <a:p>
            <a:r>
              <a:rPr lang="es-ES" sz="2800" b="1">
                <a:solidFill>
                  <a:srgbClr val="080808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TRABAJO OLIMPICO</a:t>
            </a:r>
          </a:p>
        </p:txBody>
      </p:sp>
    </p:spTree>
    <p:extLst>
      <p:ext uri="{BB962C8B-B14F-4D97-AF65-F5344CB8AC3E}">
        <p14:creationId xmlns:p14="http://schemas.microsoft.com/office/powerpoint/2010/main" val="143717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1580CE0-271D-4A1D-9E08-6EAA116B4B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58" b="10855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9873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0C0148-277F-45A1-8656-078E2034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6891186" cy="1135737"/>
          </a:xfrm>
        </p:spPr>
        <p:txBody>
          <a:bodyPr>
            <a:normAutofit/>
          </a:bodyPr>
          <a:lstStyle/>
          <a:p>
            <a:r>
              <a:rPr lang="es-ES" sz="3600" b="1" u="sng" dirty="0"/>
              <a:t>Consignas: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5F5BC7-D992-45E9-B328-106F05E7C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659988"/>
            <a:ext cx="7670539" cy="4516975"/>
          </a:xfrm>
        </p:spPr>
        <p:txBody>
          <a:bodyPr>
            <a:normAutofit fontScale="92500"/>
          </a:bodyPr>
          <a:lstStyle/>
          <a:p>
            <a:r>
              <a:rPr lang="es-ES" sz="2000" dirty="0"/>
              <a:t>- </a:t>
            </a:r>
            <a:r>
              <a:rPr lang="es-ES" sz="2400" dirty="0"/>
              <a:t>El trabajo debe realizarse en  </a:t>
            </a:r>
            <a:r>
              <a:rPr lang="es-ES" sz="2400" dirty="0" err="1"/>
              <a:t>power</a:t>
            </a:r>
            <a:r>
              <a:rPr lang="es-ES" sz="2400" dirty="0"/>
              <a:t> </a:t>
            </a:r>
            <a:r>
              <a:rPr lang="es-ES" sz="2400" dirty="0" err="1"/>
              <a:t>point</a:t>
            </a:r>
            <a:r>
              <a:rPr lang="es-ES" sz="2400" dirty="0"/>
              <a:t> u otra herramienta de presentación, </a:t>
            </a:r>
            <a:r>
              <a:rPr lang="es-ES" sz="2400" b="1" dirty="0"/>
              <a:t>NO puede realizarse en Word. </a:t>
            </a:r>
          </a:p>
          <a:p>
            <a:r>
              <a:rPr lang="es-ES" sz="2400" dirty="0"/>
              <a:t>-En 5 diapositivas </a:t>
            </a:r>
            <a:r>
              <a:rPr lang="es-ES" sz="2400" dirty="0" err="1"/>
              <a:t>tenés</a:t>
            </a:r>
            <a:r>
              <a:rPr lang="es-ES" sz="2400" dirty="0"/>
              <a:t> que contarnos: </a:t>
            </a:r>
          </a:p>
          <a:p>
            <a:r>
              <a:rPr lang="es-ES" sz="2400" dirty="0"/>
              <a:t> La diferencia entre los JUEGOS OLIMPICOS ANTIGUOS Y MODERNOS.</a:t>
            </a:r>
          </a:p>
          <a:p>
            <a:r>
              <a:rPr lang="es-ES" sz="2400" dirty="0"/>
              <a:t>Los deportes que se practicaban y algunos de los que se practican.</a:t>
            </a:r>
          </a:p>
          <a:p>
            <a:r>
              <a:rPr lang="es-ES" sz="2400" dirty="0"/>
              <a:t>Por que se prohibieron en la antigüedad y quien los restauro.</a:t>
            </a:r>
          </a:p>
          <a:p>
            <a:r>
              <a:rPr lang="es-ES" sz="2400" dirty="0"/>
              <a:t>Una correlatividad de las sedes y años desde  1980 hasta nuestros días ( juegos Modernos)</a:t>
            </a:r>
          </a:p>
          <a:p>
            <a:r>
              <a:rPr lang="es-ES" sz="2400" b="1" dirty="0"/>
              <a:t>Y lo que quieras destacar de cada uno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23132" y="713128"/>
            <a:ext cx="1068867" cy="2126625"/>
            <a:chOff x="10918968" y="713127"/>
            <a:chExt cx="1273032" cy="25328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0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10159E-0B15-4785-8242-435857E7C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s-ES" sz="6000">
                <a:latin typeface="Angsana New" panose="02020603050405020304" pitchFamily="18" charset="-34"/>
                <a:cs typeface="Angsana New" panose="02020603050405020304" pitchFamily="18" charset="-34"/>
              </a:rPr>
              <a:t>IMPORTANTE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213927-B61B-465B-A92A-2A582AE17B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33" r="5745" b="3"/>
          <a:stretch/>
        </p:blipFill>
        <p:spPr>
          <a:xfrm>
            <a:off x="1123357" y="3018327"/>
            <a:ext cx="3533985" cy="2728198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74C1D7-0192-40F9-8194-76D606D3D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188637"/>
            <a:ext cx="6167706" cy="4537839"/>
          </a:xfrm>
        </p:spPr>
        <p:txBody>
          <a:bodyPr anchor="t">
            <a:normAutofit/>
          </a:bodyPr>
          <a:lstStyle/>
          <a:p>
            <a:r>
              <a:rPr lang="es-ES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Se tendrá en cuenta, si cumplís la consigna, si lo envías en tiempo y forma, el contenido y la creatividad</a:t>
            </a:r>
            <a:r>
              <a:rPr lang="es-ES" sz="3200" dirty="0"/>
              <a:t>.</a:t>
            </a:r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3600" dirty="0"/>
              <a:t>RECORDA ENVIARLO ANTES DEL </a:t>
            </a:r>
          </a:p>
          <a:p>
            <a:pPr marL="0" indent="0">
              <a:buNone/>
            </a:pPr>
            <a:r>
              <a:rPr lang="es-ES" sz="5400" dirty="0"/>
              <a:t> 3 DE SEPTIEMBRE.</a:t>
            </a:r>
          </a:p>
        </p:txBody>
      </p:sp>
    </p:spTree>
    <p:extLst>
      <p:ext uri="{BB962C8B-B14F-4D97-AF65-F5344CB8AC3E}">
        <p14:creationId xmlns:p14="http://schemas.microsoft.com/office/powerpoint/2010/main" val="3032151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137</Words>
  <Application>Microsoft Office PowerPoint</Application>
  <PresentationFormat>Panorámica</PresentationFormat>
  <Paragraphs>17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Angsana New</vt:lpstr>
      <vt:lpstr>Arial</vt:lpstr>
      <vt:lpstr>Calibri</vt:lpstr>
      <vt:lpstr>Calibri Light</vt:lpstr>
      <vt:lpstr>Tema de Office</vt:lpstr>
      <vt:lpstr>TRABAJO OLIMPICO</vt:lpstr>
      <vt:lpstr>Consignas:</vt:lpstr>
      <vt:lpstr>IMPORTANTE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Pedro Volpedo</dc:creator>
  <cp:lastModifiedBy>Pedro Volpedo</cp:lastModifiedBy>
  <cp:revision>2</cp:revision>
  <dcterms:created xsi:type="dcterms:W3CDTF">2021-08-22T21:30:07Z</dcterms:created>
  <dcterms:modified xsi:type="dcterms:W3CDTF">2021-08-22T22:01:15Z</dcterms:modified>
</cp:coreProperties>
</file>