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34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98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005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65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078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023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20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52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124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609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776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DC3774-E567-4BA9-80A4-DC31E7D61BC3}" type="datetimeFigureOut">
              <a:rPr lang="en-US" smtClean="0"/>
              <a:t>8/8/2021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4DF67-A8B1-4C47-8841-FB34B0CBBDA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5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forshe.org/en/movement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gkjW9PZBRfk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100989"/>
          </a:xfrm>
        </p:spPr>
        <p:txBody>
          <a:bodyPr>
            <a:normAutofit/>
          </a:bodyPr>
          <a:lstStyle/>
          <a:p>
            <a:pPr algn="ctr"/>
            <a:r>
              <a:rPr lang="es-MX" sz="8000" b="1" i="1" dirty="0" smtClean="0"/>
              <a:t>He </a:t>
            </a:r>
            <a:r>
              <a:rPr lang="es-MX" sz="8000" b="1" i="1" dirty="0" err="1" smtClean="0"/>
              <a:t>for</a:t>
            </a:r>
            <a:r>
              <a:rPr lang="es-MX" sz="8000" b="1" i="1" dirty="0" smtClean="0"/>
              <a:t> </a:t>
            </a:r>
            <a:r>
              <a:rPr lang="es-MX" sz="8000" b="1" i="1" dirty="0" err="1" smtClean="0"/>
              <a:t>She</a:t>
            </a:r>
            <a:endParaRPr lang="en-US" sz="8000" b="1" i="1" dirty="0"/>
          </a:p>
        </p:txBody>
      </p:sp>
    </p:spTree>
    <p:extLst>
      <p:ext uri="{BB962C8B-B14F-4D97-AF65-F5344CB8AC3E}">
        <p14:creationId xmlns:p14="http://schemas.microsoft.com/office/powerpoint/2010/main" val="418065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953590" y="1825625"/>
            <a:ext cx="10437222" cy="4351338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He </a:t>
            </a:r>
            <a:r>
              <a:rPr lang="en-GB" b="1" dirty="0"/>
              <a:t>for She</a:t>
            </a:r>
            <a:r>
              <a:rPr lang="en-GB" dirty="0"/>
              <a:t> is an invitation for men and people of all genders to stand in solidarity with women to create a bold, visible and united force for gender </a:t>
            </a:r>
            <a:r>
              <a:rPr lang="en-GB" dirty="0" smtClean="0"/>
              <a:t>equality.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GB" dirty="0" smtClean="0"/>
              <a:t>Here </a:t>
            </a:r>
            <a:r>
              <a:rPr lang="en-GB" dirty="0"/>
              <a:t>is the link to the movement for more </a:t>
            </a:r>
            <a:r>
              <a:rPr lang="en-GB" dirty="0" smtClean="0"/>
              <a:t>information:</a:t>
            </a:r>
          </a:p>
          <a:p>
            <a:pPr marL="0" indent="0">
              <a:buNone/>
            </a:pPr>
            <a:r>
              <a:rPr lang="en-GB" u="sng" dirty="0">
                <a:hlinkClick r:id="rId2"/>
              </a:rPr>
              <a:t>https://www.heforshe.org/en/movement</a:t>
            </a:r>
            <a:r>
              <a:rPr lang="en-GB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637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130630" y="640080"/>
            <a:ext cx="11952514" cy="1585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Emma Watson addressed the UN as the Women’s Goodwill Ambassador for the UN as part of the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for She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Campaign (2014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 descr="C:\Users\22265\Desktop\Screen_Shot_2016-11-17_at_5.11.39_PM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570" y="1567544"/>
            <a:ext cx="6596744" cy="48855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2890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123406" y="1059429"/>
            <a:ext cx="10071463" cy="47470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Let’s watch her speech and while doing so bear in mind the following questions: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GB" sz="24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www.youtube.com/watch?v=gkjW9PZBRfk</a:t>
            </a: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Emma Watson at the UN for?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does she define feminism?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does she expect to achieve?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Why does she consider herself lucky?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does she say about Hilary Clinton’s speech at Beijing in 1977?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does she say to men and about men?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arenR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facts does she provide?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Any interesting phrases? Why did you find them interesting?</a:t>
            </a: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0808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91</Words>
  <Application>Microsoft Office PowerPoint</Application>
  <PresentationFormat>Panorámica</PresentationFormat>
  <Paragraphs>18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Tema de Office</vt:lpstr>
      <vt:lpstr>He for She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 for She</dc:title>
  <dc:creator>Isabel</dc:creator>
  <cp:lastModifiedBy>Isabel</cp:lastModifiedBy>
  <cp:revision>3</cp:revision>
  <dcterms:created xsi:type="dcterms:W3CDTF">2021-08-09T01:04:53Z</dcterms:created>
  <dcterms:modified xsi:type="dcterms:W3CDTF">2021-08-09T01:25:23Z</dcterms:modified>
</cp:coreProperties>
</file>