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Lato" panose="020B0604020202020204" charset="0"/>
      <p:regular r:id="rId4"/>
      <p:bold r:id="rId5"/>
      <p:italic r:id="rId6"/>
      <p:boldItalic r:id="rId7"/>
    </p:embeddedFont>
    <p:embeddedFont>
      <p:font typeface="Raleway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226750" y="630225"/>
            <a:ext cx="8330700" cy="10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30745"/>
              <a:buNone/>
            </a:pPr>
            <a:r>
              <a:rPr lang="es" sz="3220"/>
              <a:t>Encuentro por ZOOM 3 y 4 de JUNIO</a:t>
            </a:r>
            <a:endParaRPr sz="322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30745"/>
              <a:buNone/>
            </a:pPr>
            <a:r>
              <a:rPr lang="es" sz="3220"/>
              <a:t>                                                </a:t>
            </a:r>
            <a:endParaRPr sz="322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75" y="2198325"/>
            <a:ext cx="6331500" cy="16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164"/>
              <a:t>RECORDAMOS FECHA DE ENTREGA: 4/6</a:t>
            </a:r>
            <a:endParaRPr sz="1016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6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164"/>
              <a:t>Revisamos el trabajo a entregar. Especialmente las preguntas 7 y 8</a:t>
            </a:r>
            <a:endParaRPr sz="1016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16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164"/>
              <a:t>Presentamos el Nuevo tema: CUALIDADES FÍSICAS.</a:t>
            </a:r>
            <a:endParaRPr sz="1016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00" y="3662525"/>
            <a:ext cx="1763400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Presentación en pantalla (16:9)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Lato</vt:lpstr>
      <vt:lpstr>Raleway</vt:lpstr>
      <vt:lpstr>Swiss</vt:lpstr>
      <vt:lpstr>Encuentro por ZOOM 3 y 4 de JUNIO                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Encuentro por ZOOM 3 y 4 de JUNIO                                                 </dc:title>
  <cp:lastModifiedBy>Pedro Volpedo</cp:lastModifiedBy>
  <cp:revision>1</cp:revision>
  <dcterms:modified xsi:type="dcterms:W3CDTF">2021-06-07T18:15:47Z</dcterms:modified>
</cp:coreProperties>
</file>