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9865AC-DA72-4747-9C2A-1C797753EF64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D0286C84-7F65-4EE9-9E19-99DE944A4C59}">
      <dgm:prSet/>
      <dgm:spPr/>
      <dgm:t>
        <a:bodyPr/>
        <a:lstStyle/>
        <a:p>
          <a:r>
            <a:rPr lang="es-ES"/>
            <a:t>HASTA EL VIERNES 3 DE SEPTIEMBRE PODES ENVIARNOS EL TRABAJO OLIMPICO</a:t>
          </a:r>
          <a:endParaRPr lang="en-US"/>
        </a:p>
      </dgm:t>
    </dgm:pt>
    <dgm:pt modelId="{A294AEFC-EEDE-4E36-892D-FC03DA3889B2}" type="parTrans" cxnId="{E4B0F496-0452-44A1-808B-3CF28A0B8684}">
      <dgm:prSet/>
      <dgm:spPr/>
      <dgm:t>
        <a:bodyPr/>
        <a:lstStyle/>
        <a:p>
          <a:endParaRPr lang="en-US"/>
        </a:p>
      </dgm:t>
    </dgm:pt>
    <dgm:pt modelId="{D174FD82-20EC-426F-B551-89D83F0207D9}" type="sibTrans" cxnId="{E4B0F496-0452-44A1-808B-3CF28A0B8684}">
      <dgm:prSet/>
      <dgm:spPr/>
      <dgm:t>
        <a:bodyPr/>
        <a:lstStyle/>
        <a:p>
          <a:endParaRPr lang="en-US"/>
        </a:p>
      </dgm:t>
    </dgm:pt>
    <dgm:pt modelId="{CF5FBBA9-915E-4199-9A95-80B14E9FDEAA}">
      <dgm:prSet/>
      <dgm:spPr/>
      <dgm:t>
        <a:bodyPr/>
        <a:lstStyle/>
        <a:p>
          <a:r>
            <a:rPr lang="es-ES"/>
            <a:t>MOVETE. INTENTA REALIZAR ACTIVIDAD .</a:t>
          </a:r>
          <a:endParaRPr lang="en-US"/>
        </a:p>
      </dgm:t>
    </dgm:pt>
    <dgm:pt modelId="{6B9DDF06-BD32-4009-8CF7-9F8A1400F373}" type="parTrans" cxnId="{CD1B2436-189C-4B4E-B000-B4C68D604E28}">
      <dgm:prSet/>
      <dgm:spPr/>
      <dgm:t>
        <a:bodyPr/>
        <a:lstStyle/>
        <a:p>
          <a:endParaRPr lang="en-US"/>
        </a:p>
      </dgm:t>
    </dgm:pt>
    <dgm:pt modelId="{AC87BF05-EBE8-4264-8CAD-43B4B50D1E1C}" type="sibTrans" cxnId="{CD1B2436-189C-4B4E-B000-B4C68D604E28}">
      <dgm:prSet/>
      <dgm:spPr/>
      <dgm:t>
        <a:bodyPr/>
        <a:lstStyle/>
        <a:p>
          <a:endParaRPr lang="en-US"/>
        </a:p>
      </dgm:t>
    </dgm:pt>
    <dgm:pt modelId="{EFDBA05A-DC9F-4184-81BD-3B78D4639A67}" type="pres">
      <dgm:prSet presAssocID="{859865AC-DA72-4747-9C2A-1C797753EF64}" presName="linear" presStyleCnt="0">
        <dgm:presLayoutVars>
          <dgm:animLvl val="lvl"/>
          <dgm:resizeHandles val="exact"/>
        </dgm:presLayoutVars>
      </dgm:prSet>
      <dgm:spPr/>
    </dgm:pt>
    <dgm:pt modelId="{3486363A-AB88-408B-986D-FF945CF85318}" type="pres">
      <dgm:prSet presAssocID="{D0286C84-7F65-4EE9-9E19-99DE944A4C5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4D3B4D0-05EF-4DE9-9B04-4EE78090D0A3}" type="pres">
      <dgm:prSet presAssocID="{D174FD82-20EC-426F-B551-89D83F0207D9}" presName="spacer" presStyleCnt="0"/>
      <dgm:spPr/>
    </dgm:pt>
    <dgm:pt modelId="{E07DF1BE-EF0B-431E-A65C-E0ACE4A5BD95}" type="pres">
      <dgm:prSet presAssocID="{CF5FBBA9-915E-4199-9A95-80B14E9FDEA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06C4D10-6D8E-40F7-A094-6FA34212D2FE}" type="presOf" srcId="{CF5FBBA9-915E-4199-9A95-80B14E9FDEAA}" destId="{E07DF1BE-EF0B-431E-A65C-E0ACE4A5BD95}" srcOrd="0" destOrd="0" presId="urn:microsoft.com/office/officeart/2005/8/layout/vList2"/>
    <dgm:cxn modelId="{CD1B2436-189C-4B4E-B000-B4C68D604E28}" srcId="{859865AC-DA72-4747-9C2A-1C797753EF64}" destId="{CF5FBBA9-915E-4199-9A95-80B14E9FDEAA}" srcOrd="1" destOrd="0" parTransId="{6B9DDF06-BD32-4009-8CF7-9F8A1400F373}" sibTransId="{AC87BF05-EBE8-4264-8CAD-43B4B50D1E1C}"/>
    <dgm:cxn modelId="{E4B0F496-0452-44A1-808B-3CF28A0B8684}" srcId="{859865AC-DA72-4747-9C2A-1C797753EF64}" destId="{D0286C84-7F65-4EE9-9E19-99DE944A4C59}" srcOrd="0" destOrd="0" parTransId="{A294AEFC-EEDE-4E36-892D-FC03DA3889B2}" sibTransId="{D174FD82-20EC-426F-B551-89D83F0207D9}"/>
    <dgm:cxn modelId="{B74420B0-7FDE-480A-9B62-2D1D141FA362}" type="presOf" srcId="{D0286C84-7F65-4EE9-9E19-99DE944A4C59}" destId="{3486363A-AB88-408B-986D-FF945CF85318}" srcOrd="0" destOrd="0" presId="urn:microsoft.com/office/officeart/2005/8/layout/vList2"/>
    <dgm:cxn modelId="{F4114ACB-09C2-4AD8-AA99-8B447B659508}" type="presOf" srcId="{859865AC-DA72-4747-9C2A-1C797753EF64}" destId="{EFDBA05A-DC9F-4184-81BD-3B78D4639A67}" srcOrd="0" destOrd="0" presId="urn:microsoft.com/office/officeart/2005/8/layout/vList2"/>
    <dgm:cxn modelId="{FECF9456-39FB-481C-A118-115DF06CDB79}" type="presParOf" srcId="{EFDBA05A-DC9F-4184-81BD-3B78D4639A67}" destId="{3486363A-AB88-408B-986D-FF945CF85318}" srcOrd="0" destOrd="0" presId="urn:microsoft.com/office/officeart/2005/8/layout/vList2"/>
    <dgm:cxn modelId="{98C993C2-A94E-43B1-8850-471D0ADA469E}" type="presParOf" srcId="{EFDBA05A-DC9F-4184-81BD-3B78D4639A67}" destId="{64D3B4D0-05EF-4DE9-9B04-4EE78090D0A3}" srcOrd="1" destOrd="0" presId="urn:microsoft.com/office/officeart/2005/8/layout/vList2"/>
    <dgm:cxn modelId="{71DE9947-0405-4113-AF44-4DFA2A4A2B83}" type="presParOf" srcId="{EFDBA05A-DC9F-4184-81BD-3B78D4639A67}" destId="{E07DF1BE-EF0B-431E-A65C-E0ACE4A5BD9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86363A-AB88-408B-986D-FF945CF85318}">
      <dsp:nvSpPr>
        <dsp:cNvPr id="0" name=""/>
        <dsp:cNvSpPr/>
      </dsp:nvSpPr>
      <dsp:spPr>
        <a:xfrm>
          <a:off x="0" y="28106"/>
          <a:ext cx="6713552" cy="19796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/>
            <a:t>HASTA EL VIERNES 3 DE SEPTIEMBRE PODES ENVIARNOS EL TRABAJO OLIMPICO</a:t>
          </a:r>
          <a:endParaRPr lang="en-US" sz="3600" kern="1200"/>
        </a:p>
      </dsp:txBody>
      <dsp:txXfrm>
        <a:off x="96638" y="124744"/>
        <a:ext cx="6520276" cy="1786364"/>
      </dsp:txXfrm>
    </dsp:sp>
    <dsp:sp modelId="{E07DF1BE-EF0B-431E-A65C-E0ACE4A5BD95}">
      <dsp:nvSpPr>
        <dsp:cNvPr id="0" name=""/>
        <dsp:cNvSpPr/>
      </dsp:nvSpPr>
      <dsp:spPr>
        <a:xfrm>
          <a:off x="0" y="2111426"/>
          <a:ext cx="6713552" cy="19796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/>
            <a:t>MOVETE. INTENTA REALIZAR ACTIVIDAD .</a:t>
          </a:r>
          <a:endParaRPr lang="en-US" sz="3600" kern="1200"/>
        </a:p>
      </dsp:txBody>
      <dsp:txXfrm>
        <a:off x="96638" y="2208064"/>
        <a:ext cx="6520276" cy="17863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6BDB3A-D636-478E-AD2A-7ED1F5A610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6BAFB6F-39ED-4128-BB29-61CDA4B8D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7B8A0B-1DD3-4B9F-BD39-E457C983D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EADC37-64E3-4F32-9877-DAD582CF5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B38736-165A-4E41-813A-7F098B4C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783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AC6447-EAF3-4067-BFED-CF252119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23C06B-58D9-4C3E-BD3F-8C6406CDB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9EED59-7C83-4F83-8528-743FE4052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330EB12-094F-427A-80A4-77ACEF17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1ACC42-7B3B-4E71-BD0A-E08A45A86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514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A93D60-E83C-4F2D-88D2-A41A5A56B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CC3B83-F4AE-4D14-BB5B-F10D8AD12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682DB2-A63E-448C-94BE-C0031BB56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B7AD3F-0A09-4344-AF19-14ED68267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B4EEFF-AC58-4F54-A9AE-B4B543049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2784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495286-EA47-4AF1-AE2A-1ABC7DAF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D944E5-57C1-4F93-8E08-3BE63B8DB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4E787A-242A-4302-9F71-269D5E5DA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3E861D-C523-421E-AD13-3638AB978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E821457-0F7C-4587-9A23-CE3C11CB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E69992-95AB-4889-B8B8-51E21D24F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3193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F6832F-618D-4CC4-9500-218AF9A41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7FA608-7C88-49F2-B9CC-7EA93D335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94F692-DF9E-46AE-AD96-76037F106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10573B2-3E55-4EE8-9389-8A66512FDB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C757B1F-B9CB-4FBF-B849-DB953BF58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32A4695-DFB3-4A1D-A6DF-0D8F5F474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01E80DA-8E54-4641-9DED-6F3139DF5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8E901E-3B22-4205-B016-48DC8FF7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7276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911BE-C03B-497B-BB7C-7A0D5705C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295594-4258-45AA-B07D-3AC7622D3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C197001-33C5-4D42-835E-DE4744F67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45B20C5-DC9C-4DCC-8B24-EE91390B5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999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D39BDC-29FD-44A7-AA6E-B97D5199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FF0A8D6-C6CA-4C7B-BCC2-864C123B0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D3A303-E2DC-4C35-8757-1336F2918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5016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B7AFC7-6230-41D2-ADBA-9E89F2436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689035-77CC-417C-B053-36132FCA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C3DD3BC-26FC-4032-8EDA-5CA01DD097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43BE9D-9A9D-4439-95DA-BD19DCEDC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F1B89F-0B9C-4B58-88C5-E203B311D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454C8D-A7B2-41C0-8B82-6A58C9CA7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0162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48C6BA-DB07-4BF7-B032-B4D0B8DF6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827E812-E724-469E-A317-3395B3CC64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663244-05E1-4696-93DB-60230EEBB0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B9F69D-6B30-4049-B537-51FBD3E2C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586A74-06D6-426F-92C2-50A55A2A3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8AD9CDC-A0E8-44AD-BBBD-85D6D632A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5273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251362-63E2-4172-A3ED-EFB7F468A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09E700-5A2D-473F-B80A-4934B2010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A3553E-E7B6-4539-8BB3-BD8E72C03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AC2C8D-B65F-45F4-AB47-BE91DAD7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5273A8-90AC-4214-8495-20D46E3E0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53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77DABC7-88B5-465D-9EFB-01678B265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68478BC-B4DE-493F-ACC9-6C365EB1E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5666C6-B7E0-4FCD-8744-B576294BA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ECD5C1-68E9-4AFD-91FD-6DFE95AE2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8BA086-D2C7-4BFA-84DC-92ABD2571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368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7CDADE1-64D7-4FAF-850F-A113828A3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A3A6D9-D974-49A3-8BE9-62E28225E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4044A1-1AAA-46A1-9F41-5EEEB898C2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8806C-7D1F-4B64-B527-6CF11FAD6F92}" type="datetimeFigureOut">
              <a:rPr lang="es-ES" smtClean="0"/>
              <a:t>29/08/2021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7655DDA-5B5E-4192-BB6E-EA0F96468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A6D855-86DA-4DE0-A5E9-DC807D0D2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023586-46DF-40A1-B9AC-7E978C803BE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4084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72VxduIFWk&amp;ab_channel=Educaci%C3%B3nF%C3%ADsicaInternaciona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0126E4-21C8-48B3-A533-6E8C076E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s-ES" sz="5400">
                <a:latin typeface="Amasis MT Pro Black" panose="02040A04050005020304" pitchFamily="18" charset="0"/>
              </a:rPr>
              <a:t>IMPORTANTE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cono&#10;&#10;Descripción generada automáticamente">
            <a:extLst>
              <a:ext uri="{FF2B5EF4-FFF2-40B4-BE49-F238E27FC236}">
                <a16:creationId xmlns:a16="http://schemas.microsoft.com/office/drawing/2014/main" id="{5EA61230-B1A8-4BC7-AEBE-3E4DB7BCE0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728" r="22510" b="-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graphicFrame>
        <p:nvGraphicFramePr>
          <p:cNvPr id="20" name="Marcador de contenido 2">
            <a:extLst>
              <a:ext uri="{FF2B5EF4-FFF2-40B4-BE49-F238E27FC236}">
                <a16:creationId xmlns:a16="http://schemas.microsoft.com/office/drawing/2014/main" id="{98975CA9-8B5F-437E-8EFA-ED8BFDC660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7324610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3342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86012A87-CF0E-49A9-B696-3CECCF5DD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838" y="346680"/>
            <a:ext cx="3183695" cy="147814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3D91FE-07B8-4947-B71E-EA3EAE5B44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4739" y="2031819"/>
            <a:ext cx="6368750" cy="1478144"/>
          </a:xfrm>
        </p:spPr>
        <p:txBody>
          <a:bodyPr>
            <a:normAutofit/>
          </a:bodyPr>
          <a:lstStyle/>
          <a:p>
            <a:r>
              <a:rPr lang="es-ES" sz="3200" dirty="0"/>
              <a:t>ALGUNAS PROPUESTAS  PARA QUE TE</a:t>
            </a:r>
            <a:br>
              <a:rPr lang="es-ES" sz="3200" dirty="0"/>
            </a:br>
            <a:r>
              <a:rPr lang="es-ES" sz="5400" dirty="0">
                <a:latin typeface="Amasis MT Pro" panose="02040504050005020304" pitchFamily="18" charset="0"/>
              </a:rPr>
              <a:t>MUEVAS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F547E6-4E9F-48C3-8B5A-AF4A4C30B5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486" y="3602038"/>
            <a:ext cx="11582400" cy="1655762"/>
          </a:xfrm>
        </p:spPr>
        <p:txBody>
          <a:bodyPr/>
          <a:lstStyle/>
          <a:p>
            <a:r>
              <a:rPr lang="es-ES" dirty="0">
                <a:hlinkClick r:id="rId3"/>
              </a:rPr>
              <a:t>https://www.youtube.com/watch?v=972VxduIFWk&amp;ab_channel=Educaci%C3%B3nF%C3%ADsicaInternacional</a:t>
            </a:r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4CC614F-8BB2-4284-8929-FE42095B8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14" y="4765430"/>
            <a:ext cx="2714625" cy="16668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FA6644D-5F94-44C7-BC29-443E9F173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8775" y="4641605"/>
            <a:ext cx="2647950" cy="17907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C0A70D2-283A-4B76-BDAF-D2654167A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95" y="104713"/>
            <a:ext cx="2524010" cy="22114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20996E7-0B6C-45B5-BF13-E98FC62870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9447" y="399433"/>
            <a:ext cx="1666875" cy="245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845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52</Words>
  <Application>Microsoft Office PowerPoint</Application>
  <PresentationFormat>Panorámica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Amasis MT Pro</vt:lpstr>
      <vt:lpstr>Amasis MT Pro Black</vt:lpstr>
      <vt:lpstr>Arial</vt:lpstr>
      <vt:lpstr>Calibri</vt:lpstr>
      <vt:lpstr>Calibri Light</vt:lpstr>
      <vt:lpstr>Tema de Office</vt:lpstr>
      <vt:lpstr>IMPORTANTE</vt:lpstr>
      <vt:lpstr>ALGUNAS PROPUESTAS  PARA QUE TE MUEVAS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Pedro Volpedo</dc:creator>
  <cp:lastModifiedBy>Pedro Volpedo</cp:lastModifiedBy>
  <cp:revision>2</cp:revision>
  <dcterms:created xsi:type="dcterms:W3CDTF">2021-08-29T23:50:58Z</dcterms:created>
  <dcterms:modified xsi:type="dcterms:W3CDTF">2021-08-30T00:26:52Z</dcterms:modified>
</cp:coreProperties>
</file>