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346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00757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16925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403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900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8505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444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8129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12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9997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606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45483-81C4-4A86-AE17-3180591F695C}" type="datetimeFigureOut">
              <a:rPr lang="es-AR" smtClean="0"/>
              <a:t>26/10/2020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C89E4-EA54-4458-882E-2922D96672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8125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Google Shape;11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757" y="-1"/>
            <a:ext cx="11892134" cy="6714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4095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Google Shape;117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0982" y="887547"/>
            <a:ext cx="11913783" cy="5160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0440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Google Shape;12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9181" y="365125"/>
            <a:ext cx="11684956" cy="6257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3490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ALUMNO</dc:creator>
  <cp:lastModifiedBy>ALUMNO</cp:lastModifiedBy>
  <cp:revision>1</cp:revision>
  <dcterms:created xsi:type="dcterms:W3CDTF">2020-10-26T14:12:31Z</dcterms:created>
  <dcterms:modified xsi:type="dcterms:W3CDTF">2020-10-26T14:14:37Z</dcterms:modified>
</cp:coreProperties>
</file>