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</p:sldIdLst>
  <p:sldSz cx="12192000" cy="6858000"/>
  <p:notesSz cx="6858000" cy="9144000"/>
  <p:defaultTextStyle>
    <a:defPPr>
      <a:defRPr lang="es-A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editar el estilo de subtítulo del patrón</a:t>
            </a:r>
            <a:endParaRPr lang="es-A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F6C946-FD44-4AAB-9B37-21EC22D28ADB}" type="datetimeFigureOut">
              <a:rPr lang="es-AR" smtClean="0"/>
              <a:t>26/10/2020</a:t>
            </a:fld>
            <a:endParaRPr lang="es-AR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52580-885F-40CD-9EB6-9A3CCC0D4355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7676820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F6C946-FD44-4AAB-9B37-21EC22D28ADB}" type="datetimeFigureOut">
              <a:rPr lang="es-AR" smtClean="0"/>
              <a:t>26/10/2020</a:t>
            </a:fld>
            <a:endParaRPr lang="es-AR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52580-885F-40CD-9EB6-9A3CCC0D4355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018278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F6C946-FD44-4AAB-9B37-21EC22D28ADB}" type="datetimeFigureOut">
              <a:rPr lang="es-AR" smtClean="0"/>
              <a:t>26/10/2020</a:t>
            </a:fld>
            <a:endParaRPr lang="es-AR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52580-885F-40CD-9EB6-9A3CCC0D4355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3620289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F6C946-FD44-4AAB-9B37-21EC22D28ADB}" type="datetimeFigureOut">
              <a:rPr lang="es-AR" smtClean="0"/>
              <a:t>26/10/2020</a:t>
            </a:fld>
            <a:endParaRPr lang="es-AR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52580-885F-40CD-9EB6-9A3CCC0D4355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6296857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F6C946-FD44-4AAB-9B37-21EC22D28ADB}" type="datetimeFigureOut">
              <a:rPr lang="es-AR" smtClean="0"/>
              <a:t>26/10/2020</a:t>
            </a:fld>
            <a:endParaRPr lang="es-AR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52580-885F-40CD-9EB6-9A3CCC0D4355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1541696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F6C946-FD44-4AAB-9B37-21EC22D28ADB}" type="datetimeFigureOut">
              <a:rPr lang="es-AR" smtClean="0"/>
              <a:t>26/10/2020</a:t>
            </a:fld>
            <a:endParaRPr lang="es-AR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52580-885F-40CD-9EB6-9A3CCC0D4355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4666137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F6C946-FD44-4AAB-9B37-21EC22D28ADB}" type="datetimeFigureOut">
              <a:rPr lang="es-AR" smtClean="0"/>
              <a:t>26/10/2020</a:t>
            </a:fld>
            <a:endParaRPr lang="es-AR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52580-885F-40CD-9EB6-9A3CCC0D4355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6957035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F6C946-FD44-4AAB-9B37-21EC22D28ADB}" type="datetimeFigureOut">
              <a:rPr lang="es-AR" smtClean="0"/>
              <a:t>26/10/2020</a:t>
            </a:fld>
            <a:endParaRPr lang="es-AR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52580-885F-40CD-9EB6-9A3CCC0D4355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6480693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AR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F6C946-FD44-4AAB-9B37-21EC22D28ADB}" type="datetimeFigureOut">
              <a:rPr lang="es-AR" smtClean="0"/>
              <a:t>26/10/2020</a:t>
            </a:fld>
            <a:endParaRPr lang="es-AR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52580-885F-40CD-9EB6-9A3CCC0D4355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3637207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F6C946-FD44-4AAB-9B37-21EC22D28ADB}" type="datetimeFigureOut">
              <a:rPr lang="es-AR" smtClean="0"/>
              <a:t>26/10/2020</a:t>
            </a:fld>
            <a:endParaRPr lang="es-AR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52580-885F-40CD-9EB6-9A3CCC0D4355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0240588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F6C946-FD44-4AAB-9B37-21EC22D28ADB}" type="datetimeFigureOut">
              <a:rPr lang="es-AR" smtClean="0"/>
              <a:t>26/10/2020</a:t>
            </a:fld>
            <a:endParaRPr lang="es-AR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52580-885F-40CD-9EB6-9A3CCC0D4355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6757145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F6C946-FD44-4AAB-9B37-21EC22D28ADB}" type="datetimeFigureOut">
              <a:rPr lang="es-AR" smtClean="0"/>
              <a:t>26/10/2020</a:t>
            </a:fld>
            <a:endParaRPr lang="es-AR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AR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B52580-885F-40CD-9EB6-9A3CCC0D4355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3828181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95;p18"/>
          <p:cNvSpPr txBox="1">
            <a:spLocks noGrp="1"/>
          </p:cNvSpPr>
          <p:nvPr>
            <p:ph type="ctrTitle"/>
          </p:nvPr>
        </p:nvSpPr>
        <p:spPr>
          <a:xfrm>
            <a:off x="465907" y="495346"/>
            <a:ext cx="11016344" cy="60883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700" b="1" dirty="0"/>
              <a:t>a) Analizá las siguientes oraciones:</a:t>
            </a:r>
            <a:endParaRPr sz="1700" b="1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700" dirty="0"/>
              <a:t>      _____PVS____</a:t>
            </a:r>
            <a:endParaRPr sz="17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700" dirty="0"/>
              <a:t>1. [ Dame </a:t>
            </a:r>
            <a:r>
              <a:rPr lang="es" sz="1700" u="sng" dirty="0"/>
              <a:t>ese libro</a:t>
            </a:r>
            <a:r>
              <a:rPr lang="es" sz="1700" dirty="0"/>
              <a:t>. ] OB    SD: vos (2da sing.)</a:t>
            </a:r>
            <a:endParaRPr sz="17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700" dirty="0"/>
              <a:t>          vn       od</a:t>
            </a:r>
            <a:endParaRPr sz="17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7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700" dirty="0"/>
              <a:t>2. [ Terrible calor. ] OU</a:t>
            </a:r>
            <a:endParaRPr sz="17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700" dirty="0"/>
              <a:t>          md       n</a:t>
            </a:r>
            <a:endParaRPr sz="17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700" dirty="0"/>
              <a:t>      ________PVS__________</a:t>
            </a:r>
            <a:endParaRPr sz="17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700" dirty="0"/>
              <a:t>3. [ </a:t>
            </a:r>
            <a:r>
              <a:rPr lang="es" sz="1700" u="sng" dirty="0"/>
              <a:t>A Juan</a:t>
            </a:r>
            <a:r>
              <a:rPr lang="es" sz="1700" dirty="0"/>
              <a:t> le hice </a:t>
            </a:r>
            <a:r>
              <a:rPr lang="es" sz="1700" u="sng" dirty="0"/>
              <a:t>un encargo</a:t>
            </a:r>
            <a:r>
              <a:rPr lang="es" sz="1700" dirty="0"/>
              <a:t>. ] OB   SD: yo (1era sing.)</a:t>
            </a:r>
            <a:endParaRPr sz="17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700" dirty="0"/>
              <a:t>          oi     oi   vn         od</a:t>
            </a:r>
            <a:endParaRPr sz="17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700" dirty="0"/>
              <a:t>      ___PVS____ _SS__ ____PVS___</a:t>
            </a:r>
            <a:endParaRPr sz="17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700" dirty="0"/>
              <a:t>4. [ </a:t>
            </a:r>
            <a:r>
              <a:rPr lang="es" sz="1700" u="sng" dirty="0"/>
              <a:t>En el silencio</a:t>
            </a:r>
            <a:r>
              <a:rPr lang="es" sz="1700" dirty="0"/>
              <a:t> su voz sonaba triste. ] OB</a:t>
            </a:r>
            <a:endParaRPr sz="17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700" dirty="0"/>
              <a:t>           c. lugar     md  n       vn      ps</a:t>
            </a:r>
            <a:endParaRPr sz="17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700" dirty="0"/>
              <a:t>      _______SS_______ ____PVS___</a:t>
            </a:r>
            <a:endParaRPr sz="17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700" dirty="0"/>
              <a:t>5. [ Julián, </a:t>
            </a:r>
            <a:r>
              <a:rPr lang="es" sz="1700" u="sng" dirty="0"/>
              <a:t>el abanderado</a:t>
            </a:r>
            <a:r>
              <a:rPr lang="es" sz="1700" dirty="0"/>
              <a:t>, es </a:t>
            </a:r>
            <a:r>
              <a:rPr lang="es" sz="1700" u="sng" dirty="0"/>
              <a:t>mi amigo</a:t>
            </a:r>
            <a:r>
              <a:rPr lang="es" sz="1700" dirty="0"/>
              <a:t>.] OB</a:t>
            </a:r>
            <a:endParaRPr sz="17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700" dirty="0"/>
              <a:t>          n             apos.         nv     ps </a:t>
            </a:r>
            <a:endParaRPr sz="17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700" dirty="0"/>
              <a:t>     _SS_ ____PVS_____</a:t>
            </a:r>
            <a:endParaRPr sz="17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700" dirty="0"/>
              <a:t>6. [ Esto me parece bien.] OB</a:t>
            </a:r>
            <a:endParaRPr sz="17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700" dirty="0"/>
              <a:t>        n     oi       vn     ps</a:t>
            </a:r>
            <a:endParaRPr sz="1700" dirty="0"/>
          </a:p>
        </p:txBody>
      </p:sp>
    </p:spTree>
    <p:extLst>
      <p:ext uri="{BB962C8B-B14F-4D97-AF65-F5344CB8AC3E}">
        <p14:creationId xmlns:p14="http://schemas.microsoft.com/office/powerpoint/2010/main" val="41275583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00;p19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700" dirty="0"/>
              <a:t>      ____________PVS____________</a:t>
            </a:r>
            <a:endParaRPr sz="1700"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700" dirty="0"/>
              <a:t>7. [ </a:t>
            </a:r>
            <a:r>
              <a:rPr lang="es" sz="1700" u="sng" dirty="0"/>
              <a:t>Tal vez</a:t>
            </a:r>
            <a:r>
              <a:rPr lang="es" sz="1700" dirty="0"/>
              <a:t> </a:t>
            </a:r>
            <a:r>
              <a:rPr lang="es" sz="1700" u="sng" dirty="0"/>
              <a:t>hayas hecho</a:t>
            </a:r>
            <a:r>
              <a:rPr lang="es" sz="1700" dirty="0"/>
              <a:t> ya </a:t>
            </a:r>
            <a:r>
              <a:rPr lang="es" sz="1700" u="sng" dirty="0"/>
              <a:t>las tareas</a:t>
            </a:r>
            <a:r>
              <a:rPr lang="es" sz="1700" dirty="0"/>
              <a:t>. ] OB    SD: </a:t>
            </a:r>
            <a:r>
              <a:rPr lang="es" sz="1700" dirty="0" smtClean="0"/>
              <a:t>vos (2da sing.)</a:t>
            </a:r>
            <a:endParaRPr sz="1700" b="1"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700" dirty="0"/>
              <a:t>      c. duda         vn         c.t.      od</a:t>
            </a:r>
            <a:endParaRPr sz="17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7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700" dirty="0"/>
              <a:t>     __________SS_______ _ ______________________PVS_____________________</a:t>
            </a:r>
            <a:endParaRPr sz="1700"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600" dirty="0"/>
              <a:t>8. [ Los candidatos </a:t>
            </a:r>
            <a:r>
              <a:rPr lang="es" sz="1600" u="sng" dirty="0"/>
              <a:t>a diputados</a:t>
            </a:r>
            <a:r>
              <a:rPr lang="es" sz="1600" dirty="0"/>
              <a:t> debatieron ayer </a:t>
            </a:r>
            <a:r>
              <a:rPr lang="es" sz="1600" u="sng" dirty="0"/>
              <a:t>por primera vez</a:t>
            </a:r>
            <a:r>
              <a:rPr lang="es" sz="1600" dirty="0"/>
              <a:t> </a:t>
            </a:r>
            <a:r>
              <a:rPr lang="es" sz="1600" u="sng" dirty="0"/>
              <a:t>en un programa de televisión</a:t>
            </a:r>
            <a:r>
              <a:rPr lang="es" sz="1600" dirty="0"/>
              <a:t>. ] OB</a:t>
            </a:r>
            <a:endParaRPr sz="1600"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700" dirty="0"/>
              <a:t>      md         n            mi               vn         c.t.          c.t.                             c. lugar</a:t>
            </a:r>
            <a:endParaRPr sz="17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7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700" dirty="0"/>
              <a:t>      __________PVS___________</a:t>
            </a:r>
            <a:endParaRPr sz="1700"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700" dirty="0"/>
              <a:t>9. </a:t>
            </a:r>
            <a:r>
              <a:rPr lang="es" sz="1600" dirty="0"/>
              <a:t>[ </a:t>
            </a:r>
            <a:r>
              <a:rPr lang="es" sz="1700" u="sng" dirty="0"/>
              <a:t>A Juliana</a:t>
            </a:r>
            <a:r>
              <a:rPr lang="es" sz="1700" dirty="0"/>
              <a:t> la </a:t>
            </a:r>
            <a:r>
              <a:rPr lang="es" sz="1700" u="sng" dirty="0"/>
              <a:t>he visto</a:t>
            </a:r>
            <a:r>
              <a:rPr lang="es" sz="1700" dirty="0"/>
              <a:t> </a:t>
            </a:r>
            <a:r>
              <a:rPr lang="es" sz="1700" u="sng" dirty="0"/>
              <a:t>en la calle</a:t>
            </a:r>
            <a:r>
              <a:rPr lang="es" sz="1700" dirty="0"/>
              <a:t>. </a:t>
            </a:r>
            <a:r>
              <a:rPr lang="es" sz="1600" dirty="0"/>
              <a:t>] OB</a:t>
            </a:r>
            <a:r>
              <a:rPr lang="es" sz="1700" dirty="0"/>
              <a:t>   SD: yo (1era sing.)</a:t>
            </a:r>
            <a:endParaRPr sz="1700"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700" dirty="0"/>
              <a:t>           od      od    nv      circ. lugar</a:t>
            </a:r>
            <a:endParaRPr sz="17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7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700" dirty="0"/>
              <a:t>        ____SS___ _______PVS___________</a:t>
            </a:r>
            <a:endParaRPr sz="1700"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700" dirty="0"/>
              <a:t>10. </a:t>
            </a:r>
            <a:r>
              <a:rPr lang="es" sz="1600" dirty="0"/>
              <a:t>[ </a:t>
            </a:r>
            <a:r>
              <a:rPr lang="es" sz="1700" dirty="0"/>
              <a:t>Su hermano iniciará </a:t>
            </a:r>
            <a:r>
              <a:rPr lang="es" sz="1700" u="sng" dirty="0"/>
              <a:t>el colegio</a:t>
            </a:r>
            <a:r>
              <a:rPr lang="es" sz="1700" dirty="0"/>
              <a:t> </a:t>
            </a:r>
            <a:r>
              <a:rPr lang="es" sz="1700" u="sng" dirty="0"/>
              <a:t>este año</a:t>
            </a:r>
            <a:r>
              <a:rPr lang="es" sz="1700" dirty="0"/>
              <a:t>. </a:t>
            </a:r>
            <a:r>
              <a:rPr lang="es" sz="1600" dirty="0"/>
              <a:t>] OB</a:t>
            </a:r>
            <a:endParaRPr sz="1700"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700" dirty="0"/>
              <a:t>        md      n           nv            od          c.t.</a:t>
            </a:r>
            <a:endParaRPr sz="1700"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7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700" dirty="0"/>
              <a:t>       </a:t>
            </a:r>
            <a:endParaRPr sz="1700"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700" dirty="0"/>
              <a:t>11. [ </a:t>
            </a:r>
            <a:r>
              <a:rPr lang="es" sz="1700" u="sng" dirty="0"/>
              <a:t>En la montaña</a:t>
            </a:r>
            <a:r>
              <a:rPr lang="es" sz="1700" dirty="0"/>
              <a:t> hay nieve.</a:t>
            </a:r>
            <a:r>
              <a:rPr lang="es" sz="1600" dirty="0"/>
              <a:t>] OU</a:t>
            </a:r>
            <a:endParaRPr sz="1600"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600" dirty="0"/>
              <a:t>              c. lugar         nv      od</a:t>
            </a:r>
            <a:endParaRPr sz="1600"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dirty="0"/>
          </a:p>
        </p:txBody>
      </p:sp>
    </p:spTree>
    <p:extLst>
      <p:ext uri="{BB962C8B-B14F-4D97-AF65-F5344CB8AC3E}">
        <p14:creationId xmlns:p14="http://schemas.microsoft.com/office/powerpoint/2010/main" val="14789855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s-ES" dirty="0" smtClean="0"/>
              <a:t>. </a:t>
            </a:r>
            <a:r>
              <a:rPr lang="es-ES" dirty="0"/>
              <a:t>[ Dieron </a:t>
            </a:r>
            <a:r>
              <a:rPr lang="es-ES" u="sng" dirty="0"/>
              <a:t>las gracias</a:t>
            </a:r>
            <a:r>
              <a:rPr lang="es-ES" dirty="0"/>
              <a:t> </a:t>
            </a:r>
            <a:r>
              <a:rPr lang="es-ES" u="sng" dirty="0"/>
              <a:t>a los benefactores</a:t>
            </a:r>
            <a:r>
              <a:rPr lang="es-ES" dirty="0"/>
              <a:t>. ] OB SD: ellos (3era pl.)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s-ES" dirty="0"/>
              <a:t>           </a:t>
            </a:r>
            <a:r>
              <a:rPr lang="es-ES" dirty="0" err="1"/>
              <a:t>vn</a:t>
            </a:r>
            <a:r>
              <a:rPr lang="es-ES" dirty="0"/>
              <a:t>            </a:t>
            </a:r>
            <a:r>
              <a:rPr lang="es-ES" dirty="0" err="1"/>
              <a:t>od</a:t>
            </a:r>
            <a:r>
              <a:rPr lang="es-ES" dirty="0"/>
              <a:t>                  </a:t>
            </a:r>
            <a:r>
              <a:rPr lang="es-ES" dirty="0" err="1"/>
              <a:t>oi</a:t>
            </a:r>
            <a:endParaRPr lang="es-ES" dirty="0"/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endParaRPr lang="es-ES" dirty="0"/>
          </a:p>
          <a:p>
            <a:pPr marL="0" lvl="0" indent="0">
              <a:spcBef>
                <a:spcPts val="0"/>
              </a:spcBef>
              <a:buNone/>
            </a:pPr>
            <a:r>
              <a:rPr lang="es-ES" dirty="0"/>
              <a:t>        _____PVS_____ ___SS__ ____PVS____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s-ES" dirty="0"/>
              <a:t>13. [ </a:t>
            </a:r>
            <a:r>
              <a:rPr lang="es-ES" u="sng" dirty="0"/>
              <a:t>Al hombre osado</a:t>
            </a:r>
            <a:r>
              <a:rPr lang="es-ES" dirty="0"/>
              <a:t> la fortuna le da </a:t>
            </a:r>
            <a:r>
              <a:rPr lang="es-ES" u="sng" dirty="0"/>
              <a:t>la mano</a:t>
            </a:r>
            <a:r>
              <a:rPr lang="es-ES" dirty="0"/>
              <a:t>. ] OB 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s-ES" dirty="0"/>
              <a:t>                  </a:t>
            </a:r>
            <a:r>
              <a:rPr lang="es-ES" dirty="0" err="1"/>
              <a:t>oi</a:t>
            </a:r>
            <a:r>
              <a:rPr lang="es-ES" dirty="0"/>
              <a:t>               md     n    </a:t>
            </a:r>
            <a:r>
              <a:rPr lang="es-ES" dirty="0" err="1"/>
              <a:t>oi</a:t>
            </a:r>
            <a:r>
              <a:rPr lang="es-ES" dirty="0"/>
              <a:t>  </a:t>
            </a:r>
            <a:r>
              <a:rPr lang="es-ES" dirty="0" err="1"/>
              <a:t>vn</a:t>
            </a:r>
            <a:r>
              <a:rPr lang="es-ES" dirty="0"/>
              <a:t>     </a:t>
            </a:r>
            <a:r>
              <a:rPr lang="es-ES" dirty="0" err="1"/>
              <a:t>od</a:t>
            </a:r>
            <a:endParaRPr lang="es-ES" dirty="0"/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endParaRPr lang="es-ES" dirty="0"/>
          </a:p>
          <a:p>
            <a:pPr marL="0" lvl="0" indent="0">
              <a:spcBef>
                <a:spcPts val="0"/>
              </a:spcBef>
              <a:buNone/>
            </a:pPr>
            <a:r>
              <a:rPr lang="es-ES" dirty="0"/>
              <a:t>        ___________________________PVS______________________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s-ES" dirty="0"/>
              <a:t>1</a:t>
            </a:r>
            <a:r>
              <a:rPr lang="es-ES" sz="2400" dirty="0" smtClean="0"/>
              <a:t>4. [ Estaba contento por los resultados del Barcelona, </a:t>
            </a:r>
            <a:r>
              <a:rPr lang="es-ES" sz="2400" u="sng" dirty="0" smtClean="0"/>
              <a:t>su equipo preferido</a:t>
            </a:r>
            <a:r>
              <a:rPr lang="es-ES" sz="2400" dirty="0" smtClean="0"/>
              <a:t>. ] OB SD: él (3era </a:t>
            </a:r>
            <a:r>
              <a:rPr lang="es-ES" sz="2400" dirty="0" err="1" smtClean="0"/>
              <a:t>sing</a:t>
            </a:r>
            <a:r>
              <a:rPr lang="es-ES" sz="2400" dirty="0" smtClean="0"/>
              <a:t>.)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s-ES" dirty="0"/>
              <a:t>         </a:t>
            </a:r>
            <a:r>
              <a:rPr lang="es-ES" dirty="0" err="1"/>
              <a:t>vn</a:t>
            </a:r>
            <a:r>
              <a:rPr lang="es-ES" dirty="0"/>
              <a:t>           </a:t>
            </a:r>
            <a:r>
              <a:rPr lang="es-ES" dirty="0" err="1"/>
              <a:t>ps</a:t>
            </a:r>
            <a:r>
              <a:rPr lang="es-ES" dirty="0"/>
              <a:t>                                                                  </a:t>
            </a:r>
            <a:r>
              <a:rPr lang="es-ES" dirty="0" err="1"/>
              <a:t>apos</a:t>
            </a:r>
            <a:r>
              <a:rPr lang="es-ES" dirty="0"/>
              <a:t>.                        </a:t>
            </a:r>
          </a:p>
          <a:p>
            <a:pPr marL="3200400" lvl="0" indent="457200">
              <a:lnSpc>
                <a:spcPct val="100000"/>
              </a:lnSpc>
              <a:spcBef>
                <a:spcPts val="0"/>
              </a:spcBef>
              <a:buNone/>
            </a:pPr>
            <a:r>
              <a:rPr lang="es-ES" dirty="0"/>
              <a:t> ____________ mi ___________                                               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s-ES" dirty="0"/>
              <a:t>                                 _______________ c. causa  _________________          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endParaRPr lang="es-ES" dirty="0"/>
          </a:p>
          <a:p>
            <a:pPr marL="0" lvl="0" indent="0">
              <a:spcBef>
                <a:spcPts val="0"/>
              </a:spcBef>
              <a:buNone/>
            </a:pPr>
            <a:r>
              <a:rPr lang="es-ES" dirty="0"/>
              <a:t>        _____SS_____ ______PVS____________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s-ES" dirty="0"/>
              <a:t>15. [ Estas leyendas relatan </a:t>
            </a:r>
            <a:r>
              <a:rPr lang="es-ES" u="sng" dirty="0"/>
              <a:t>sucesos fantásticos</a:t>
            </a:r>
            <a:r>
              <a:rPr lang="es-ES" dirty="0"/>
              <a:t>. ] OB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s-ES" dirty="0"/>
              <a:t>          md         n           </a:t>
            </a:r>
            <a:r>
              <a:rPr lang="es-ES" dirty="0" err="1"/>
              <a:t>vn</a:t>
            </a:r>
            <a:r>
              <a:rPr lang="es-ES" dirty="0"/>
              <a:t>                 </a:t>
            </a:r>
            <a:r>
              <a:rPr lang="es-ES" dirty="0" err="1"/>
              <a:t>od</a:t>
            </a:r>
            <a:r>
              <a:rPr lang="es-ES" dirty="0"/>
              <a:t>   </a:t>
            </a:r>
          </a:p>
          <a:p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117224063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415</Words>
  <Application>Microsoft Office PowerPoint</Application>
  <PresentationFormat>Panorámica</PresentationFormat>
  <Paragraphs>54</Paragraphs>
  <Slides>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Tema de Office</vt:lpstr>
      <vt:lpstr>a) Analizá las siguientes oraciones:       _____PVS____ 1. [ Dame ese libro. ] OB    SD: vos (2da sing.)           vn       od  2. [ Terrible calor. ] OU           md       n       ________PVS__________ 3. [ A Juan le hice un encargo. ] OB   SD: yo (1era sing.)           oi     oi   vn         od       ___PVS____ _SS__ ____PVS___ 4. [ En el silencio su voz sonaba triste. ] OB            c. lugar     md  n       vn      ps       _______SS_______ ____PVS___ 5. [ Julián, el abanderado, es mi amigo.] OB           n             apos.         nv     ps       _SS_ ____PVS_____ 6. [ Esto me parece bien.] OB         n     oi       vn     ps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a) Analizá las siguientes oraciones:       _____PVS____ 1. [ Dame ese libro. ] OB    SD: vos (2da sing.)           vn       od  2. [ Terrible calor. ] OU           md       n       ________PVS__________ 3. [ A Juan le hice un encargo. ] OB   SD: yo (1era sing.)           oi     oi   vn         od       ___PVS____ _SS__ ____PVS___ 4. [ En el silencio su voz sonaba triste. ] OB            c. lugar     md  n       vn      ps       _______SS_______ ____PVS___ 5. [ Julián, el abanderado, es mi amigo.] OB           n             apos.         nv     ps       _SS_ ____PVS_____ 6. [ Esto me parece bien.] OB         n     oi       vn     ps</dc:title>
  <dc:creator>ALUMNO</dc:creator>
  <cp:lastModifiedBy>ALUMNO</cp:lastModifiedBy>
  <cp:revision>1</cp:revision>
  <dcterms:created xsi:type="dcterms:W3CDTF">2020-10-26T14:16:20Z</dcterms:created>
  <dcterms:modified xsi:type="dcterms:W3CDTF">2020-10-26T14:20:07Z</dcterms:modified>
</cp:coreProperties>
</file>