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6" r:id="rId1"/>
  </p:sldMasterIdLst>
  <p:sldIdLst>
    <p:sldId id="259" r:id="rId2"/>
    <p:sldId id="257" r:id="rId3"/>
    <p:sldId id="261" r:id="rId4"/>
    <p:sldId id="262" r:id="rId5"/>
    <p:sldId id="26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3593B04C-4CC6-491D-A282-990C13DF6778}">
          <p14:sldIdLst>
            <p14:sldId id="259"/>
            <p14:sldId id="257"/>
            <p14:sldId id="261"/>
            <p14:sldId id="262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eano Brunetto" initials="LB" lastIdx="1" clrIdx="0">
    <p:extLst>
      <p:ext uri="{19B8F6BF-5375-455C-9EA6-DF929625EA0E}">
        <p15:presenceInfo xmlns:p15="http://schemas.microsoft.com/office/powerpoint/2012/main" userId="Laureano Brunett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4" d="100"/>
          <a:sy n="64" d="100"/>
        </p:scale>
        <p:origin x="42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3885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5709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558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08012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3643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208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76199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9659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22899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791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8348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7214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85526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11274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4075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9190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66031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B5D96-C3BB-44BA-971B-75FC5DB6DA36}" type="datetimeFigureOut">
              <a:rPr lang="es-AR" smtClean="0"/>
              <a:t>28/4/2020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798D1-4D19-4949-A597-E0702A05D1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54783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  <p:sldLayoutId id="2147483978" r:id="rId12"/>
    <p:sldLayoutId id="2147483979" r:id="rId13"/>
    <p:sldLayoutId id="2147483980" r:id="rId14"/>
    <p:sldLayoutId id="2147483981" r:id="rId15"/>
    <p:sldLayoutId id="2147483982" r:id="rId16"/>
    <p:sldLayoutId id="214748398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11849" y="787689"/>
            <a:ext cx="10490200" cy="2440420"/>
          </a:xfrm>
        </p:spPr>
        <p:txBody>
          <a:bodyPr/>
          <a:lstStyle/>
          <a:p>
            <a:pPr algn="ctr"/>
            <a:r>
              <a:rPr lang="es-AR" dirty="0" smtClean="0"/>
              <a:t>Alumno: </a:t>
            </a:r>
            <a:r>
              <a:rPr lang="es-AR" dirty="0" smtClean="0"/>
              <a:t>Laureano Brunetto</a:t>
            </a:r>
          </a:p>
          <a:p>
            <a:pPr algn="ctr"/>
            <a:r>
              <a:rPr lang="es-AR" dirty="0" smtClean="0"/>
              <a:t>Turno: Tarde</a:t>
            </a:r>
          </a:p>
          <a:p>
            <a:pPr algn="ctr"/>
            <a:r>
              <a:rPr lang="es-AR" dirty="0" smtClean="0"/>
              <a:t>Clase: Informática</a:t>
            </a:r>
          </a:p>
          <a:p>
            <a:pPr algn="ctr"/>
            <a:r>
              <a:rPr lang="es-AR" dirty="0" smtClean="0"/>
              <a:t>Curso: 1.3</a:t>
            </a:r>
          </a:p>
          <a:p>
            <a:pPr algn="ctr"/>
            <a:r>
              <a:rPr lang="es-AR" dirty="0" smtClean="0"/>
              <a:t>Profesora</a:t>
            </a:r>
            <a:r>
              <a:rPr lang="es-AR" dirty="0" smtClean="0"/>
              <a:t>: Marcela Gaona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328478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901532"/>
            <a:ext cx="10674927" cy="1293028"/>
          </a:xfrm>
        </p:spPr>
        <p:txBody>
          <a:bodyPr/>
          <a:lstStyle/>
          <a:p>
            <a:pPr algn="l"/>
            <a:r>
              <a:rPr lang="es-AR" dirty="0" smtClean="0"/>
              <a:t>¿Qué es la informática?</a:t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12552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AR" dirty="0" smtClean="0"/>
              <a:t>La informática es la </a:t>
            </a:r>
            <a:r>
              <a:rPr lang="es-MX" dirty="0"/>
              <a:t>idea de ayudar al hombre en aquellos trabajos rutinarios y repetitivos, generalmente de cálculo y de gestión, donde es frecuente la repetición de tareas. La idea es que una máquina puede realizarlos mejor, aunque siempre bajo la supervisión del hombre</a:t>
            </a:r>
            <a:r>
              <a:rPr lang="es-MX" dirty="0" smtClean="0"/>
              <a:t>.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42086417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1600" y="296959"/>
            <a:ext cx="9448800" cy="1825096"/>
          </a:xfrm>
        </p:spPr>
        <p:txBody>
          <a:bodyPr/>
          <a:lstStyle/>
          <a:p>
            <a:r>
              <a:rPr lang="es-AR" dirty="0" smtClean="0"/>
              <a:t>¿y que es la computadora?</a:t>
            </a:r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736651"/>
            <a:ext cx="8911652" cy="2602346"/>
          </a:xfrm>
        </p:spPr>
        <p:txBody>
          <a:bodyPr>
            <a:normAutofit/>
          </a:bodyPr>
          <a:lstStyle/>
          <a:p>
            <a:r>
              <a:rPr lang="es-MX" dirty="0"/>
              <a:t>Una computadora es una máquina </a:t>
            </a:r>
            <a:r>
              <a:rPr lang="es-MX" dirty="0" smtClean="0"/>
              <a:t>compuesta </a:t>
            </a:r>
            <a:r>
              <a:rPr lang="es-MX" dirty="0"/>
              <a:t>de elementos físicos, en su mayoría de origen electrónico, capaz de realizar una gran variedad de trabajos a gran velocidad y con gran precisión, siempre que se le den las instrucciones </a:t>
            </a:r>
            <a:r>
              <a:rPr lang="es-MX" dirty="0" smtClean="0"/>
              <a:t>adecuadas. L</a:t>
            </a:r>
            <a:r>
              <a:rPr lang="es-MX" dirty="0" smtClean="0"/>
              <a:t>e </a:t>
            </a:r>
            <a:r>
              <a:rPr lang="es-MX" dirty="0"/>
              <a:t>sirve al hombre como una valiosa herramienta para realizar y simplificar muchas de sus actividades. </a:t>
            </a:r>
            <a:r>
              <a:rPr lang="es-MX" dirty="0" smtClean="0"/>
              <a:t> </a:t>
            </a:r>
            <a:endParaRPr lang="es-MX" dirty="0"/>
          </a:p>
          <a:p>
            <a:r>
              <a:rPr lang="es-MX" dirty="0" smtClean="0"/>
              <a:t> </a:t>
            </a:r>
            <a:endParaRPr lang="es-MX" dirty="0"/>
          </a:p>
          <a:p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034" y="296959"/>
            <a:ext cx="2744502" cy="182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04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18151" y="821266"/>
            <a:ext cx="6081809" cy="1303867"/>
          </a:xfrm>
        </p:spPr>
        <p:txBody>
          <a:bodyPr>
            <a:normAutofit/>
          </a:bodyPr>
          <a:lstStyle/>
          <a:p>
            <a:pPr algn="ctr"/>
            <a:r>
              <a:rPr lang="es-AR" dirty="0" smtClean="0"/>
              <a:t>¿Y QUE ES EL DPI?</a:t>
            </a:r>
            <a:endParaRPr lang="es-AR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Datos</a:t>
            </a:r>
            <a:endParaRPr lang="es-AR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s-AR" dirty="0" smtClean="0"/>
              <a:t>•Operaciones </a:t>
            </a:r>
            <a:r>
              <a:rPr lang="es-AR" dirty="0"/>
              <a:t>de entrada al ser receptora </a:t>
            </a:r>
            <a:r>
              <a:rPr lang="es-AR" dirty="0" smtClean="0"/>
              <a:t>de datos</a:t>
            </a:r>
            <a:endParaRPr lang="es-AR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AR" dirty="0"/>
              <a:t>Proceso</a:t>
            </a:r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s-MX" dirty="0" smtClean="0"/>
              <a:t>•Operaciones </a:t>
            </a:r>
            <a:r>
              <a:rPr lang="es-MX" dirty="0"/>
              <a:t>de cálculo, lógica y almacenamiento</a:t>
            </a:r>
            <a:endParaRPr lang="es-AR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AR" dirty="0"/>
              <a:t>información.</a:t>
            </a:r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s-MX" dirty="0" smtClean="0"/>
              <a:t>•Operaciones </a:t>
            </a:r>
            <a:r>
              <a:rPr lang="es-MX" dirty="0"/>
              <a:t>de salida al proporcionar resultados de las operaciones antecedentes o sea información.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32346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  <p:bldP spid="7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4695" y="764373"/>
            <a:ext cx="11041505" cy="1293028"/>
          </a:xfrm>
        </p:spPr>
        <p:txBody>
          <a:bodyPr>
            <a:normAutofit/>
          </a:bodyPr>
          <a:lstStyle/>
          <a:p>
            <a:pPr algn="ctr"/>
            <a:r>
              <a:rPr lang="es-MX" dirty="0"/>
              <a:t>¿</a:t>
            </a:r>
            <a:r>
              <a:rPr lang="es-MX" dirty="0" smtClean="0"/>
              <a:t>Cuál ES LA </a:t>
            </a:r>
            <a:r>
              <a:rPr lang="es-MX" dirty="0" err="1" smtClean="0"/>
              <a:t>CLASIFICACi</a:t>
            </a:r>
            <a:r>
              <a:rPr lang="es-MX" dirty="0" err="1"/>
              <a:t>Ó</a:t>
            </a:r>
            <a:r>
              <a:rPr lang="es-MX" dirty="0" err="1" smtClean="0"/>
              <a:t>N</a:t>
            </a:r>
            <a:r>
              <a:rPr lang="es-MX" dirty="0" smtClean="0"/>
              <a:t> </a:t>
            </a:r>
            <a:r>
              <a:rPr lang="es-MX" dirty="0"/>
              <a:t>DE LAS </a:t>
            </a:r>
            <a:r>
              <a:rPr lang="es-MX" dirty="0" smtClean="0"/>
              <a:t>COMPUTADORAS SEGÚN SU APLICACIÓN?</a:t>
            </a:r>
            <a:endParaRPr lang="es-AR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Las computadoras para funcionar reciben datos </a:t>
            </a:r>
            <a:r>
              <a:rPr lang="es-MX" dirty="0"/>
              <a:t>analógicos, digitales e </a:t>
            </a:r>
            <a:r>
              <a:rPr lang="es-MX" dirty="0" smtClean="0"/>
              <a:t>híbridos:</a:t>
            </a:r>
          </a:p>
          <a:p>
            <a:endParaRPr lang="es-MX" dirty="0" smtClean="0"/>
          </a:p>
          <a:p>
            <a:pPr lvl="1"/>
            <a:r>
              <a:rPr lang="es-MX" dirty="0" smtClean="0"/>
              <a:t>Los </a:t>
            </a:r>
            <a:r>
              <a:rPr lang="es-MX" dirty="0"/>
              <a:t>datos analógicos: son los proporcionados por máquinas conectados a la computadora, son fuentes de información de las cuales se derivan mediciones de eventos físicos como temperatura, volumen, velocidad y tiempo, entre otras.</a:t>
            </a:r>
          </a:p>
          <a:p>
            <a:endParaRPr lang="es-MX" dirty="0"/>
          </a:p>
          <a:p>
            <a:pPr lvl="1"/>
            <a:r>
              <a:rPr lang="es-MX" dirty="0"/>
              <a:t>Los datos digitales: son los proporcionados por el usuario a través de un </a:t>
            </a:r>
            <a:r>
              <a:rPr lang="es-MX" dirty="0" smtClean="0"/>
              <a:t>teclado </a:t>
            </a:r>
            <a:r>
              <a:rPr lang="es-MX" dirty="0"/>
              <a:t>o de otros dispositivos y consisten en impulsos eléctricos que combinados entre sí forman un código que es interpretado por la computadora.</a:t>
            </a:r>
          </a:p>
          <a:p>
            <a:endParaRPr lang="es-MX" dirty="0"/>
          </a:p>
          <a:p>
            <a:pPr lvl="1"/>
            <a:r>
              <a:rPr lang="es-MX" dirty="0"/>
              <a:t>Los datos híbridos: son la combinación de los datos analógicos y digitales. Esta combinación se logra por dispositivos conectados a la computadora que cambian la información analógica a su correspondiente código en digital.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219118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Estela de condensación">
  <a:themeElements>
    <a:clrScheme name="Estela de condensació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Estela de condensació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tela de condensació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Estela de condensación</Template>
  <TotalTime>176</TotalTime>
  <Words>320</Words>
  <Application>Microsoft Office PowerPoint</Application>
  <PresentationFormat>Panorámica</PresentationFormat>
  <Paragraphs>25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Estela de condensación</vt:lpstr>
      <vt:lpstr>Presentación de PowerPoint</vt:lpstr>
      <vt:lpstr>¿Qué es la informática? </vt:lpstr>
      <vt:lpstr>¿y que es la computadora?</vt:lpstr>
      <vt:lpstr>¿Y QUE ES EL DPI?</vt:lpstr>
      <vt:lpstr>¿Cuál ES LA CLASIFICACiÓN DE LAS COMPUTADORAS SEGÚN SU APLICACIÓN?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Laureano Brunetto</dc:creator>
  <cp:lastModifiedBy>Laureano Brunetto</cp:lastModifiedBy>
  <cp:revision>11</cp:revision>
  <dcterms:created xsi:type="dcterms:W3CDTF">2020-04-27T15:42:09Z</dcterms:created>
  <dcterms:modified xsi:type="dcterms:W3CDTF">2020-04-28T16:34:17Z</dcterms:modified>
</cp:coreProperties>
</file>